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5143500" cx="9144000"/>
  <p:notesSz cx="6858000" cy="9144000"/>
  <p:embeddedFontLst>
    <p:embeddedFont>
      <p:font typeface="Prata"/>
      <p:regular r:id="rId30"/>
    </p:embeddedFont>
    <p:embeddedFont>
      <p:font typeface="Inter"/>
      <p:regular r:id="rId31"/>
      <p:bold r:id="rId32"/>
      <p:italic r:id="rId33"/>
      <p:boldItalic r:id="rId34"/>
    </p:embeddedFont>
    <p:embeddedFont>
      <p:font typeface="Bebas Neue"/>
      <p:regular r:id="rId35"/>
    </p:embeddedFont>
    <p:embeddedFont>
      <p:font typeface="Inter Medium"/>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Inter-regular.fntdata"/><Relationship Id="rId30" Type="http://schemas.openxmlformats.org/officeDocument/2006/relationships/font" Target="fonts/Prata-regular.fntdata"/><Relationship Id="rId11" Type="http://schemas.openxmlformats.org/officeDocument/2006/relationships/slide" Target="slides/slide7.xml"/><Relationship Id="rId33" Type="http://schemas.openxmlformats.org/officeDocument/2006/relationships/font" Target="fonts/Inter-italic.fntdata"/><Relationship Id="rId10" Type="http://schemas.openxmlformats.org/officeDocument/2006/relationships/slide" Target="slides/slide6.xml"/><Relationship Id="rId32" Type="http://schemas.openxmlformats.org/officeDocument/2006/relationships/font" Target="fonts/Inter-bold.fntdata"/><Relationship Id="rId13" Type="http://schemas.openxmlformats.org/officeDocument/2006/relationships/slide" Target="slides/slide9.xml"/><Relationship Id="rId35" Type="http://schemas.openxmlformats.org/officeDocument/2006/relationships/font" Target="fonts/BebasNeue-regular.fntdata"/><Relationship Id="rId12" Type="http://schemas.openxmlformats.org/officeDocument/2006/relationships/slide" Target="slides/slide8.xml"/><Relationship Id="rId34" Type="http://schemas.openxmlformats.org/officeDocument/2006/relationships/font" Target="fonts/Inter-boldItalic.fntdata"/><Relationship Id="rId15" Type="http://schemas.openxmlformats.org/officeDocument/2006/relationships/slide" Target="slides/slide11.xml"/><Relationship Id="rId37" Type="http://schemas.openxmlformats.org/officeDocument/2006/relationships/font" Target="fonts/InterMedium-bold.fntdata"/><Relationship Id="rId14" Type="http://schemas.openxmlformats.org/officeDocument/2006/relationships/slide" Target="slides/slide10.xml"/><Relationship Id="rId36" Type="http://schemas.openxmlformats.org/officeDocument/2006/relationships/font" Target="fonts/InterMedium-regular.fntdata"/><Relationship Id="rId17" Type="http://schemas.openxmlformats.org/officeDocument/2006/relationships/slide" Target="slides/slide13.xml"/><Relationship Id="rId39" Type="http://schemas.openxmlformats.org/officeDocument/2006/relationships/font" Target="fonts/InterMedium-boldItalic.fntdata"/><Relationship Id="rId16" Type="http://schemas.openxmlformats.org/officeDocument/2006/relationships/slide" Target="slides/slide12.xml"/><Relationship Id="rId38" Type="http://schemas.openxmlformats.org/officeDocument/2006/relationships/font" Target="fonts/InterMedium-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18" name="Google Shape;101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31776849ee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31776849ee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31776849ee3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31776849ee3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 name="Shape 1102"/>
        <p:cNvGrpSpPr/>
        <p:nvPr/>
      </p:nvGrpSpPr>
      <p:grpSpPr>
        <a:xfrm>
          <a:off x="0" y="0"/>
          <a:ext cx="0" cy="0"/>
          <a:chOff x="0" y="0"/>
          <a:chExt cx="0" cy="0"/>
        </a:xfrm>
      </p:grpSpPr>
      <p:sp>
        <p:nvSpPr>
          <p:cNvPr id="1103" name="Google Shape;1103;g31776849ee3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4" name="Google Shape;1104;g31776849ee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8" name="Shape 1108"/>
        <p:cNvGrpSpPr/>
        <p:nvPr/>
      </p:nvGrpSpPr>
      <p:grpSpPr>
        <a:xfrm>
          <a:off x="0" y="0"/>
          <a:ext cx="0" cy="0"/>
          <a:chOff x="0" y="0"/>
          <a:chExt cx="0" cy="0"/>
        </a:xfrm>
      </p:grpSpPr>
      <p:sp>
        <p:nvSpPr>
          <p:cNvPr id="1109" name="Google Shape;1109;g31776849ee3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0" name="Google Shape;1110;g31776849ee3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31776849ee3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 name="Google Shape;1115;g31776849ee3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31776849ee3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31776849ee3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31776849ee3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 name="Google Shape;1132;g31776849ee3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31776849ee3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31776849ee3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 name="Shape 1142"/>
        <p:cNvGrpSpPr/>
        <p:nvPr/>
      </p:nvGrpSpPr>
      <p:grpSpPr>
        <a:xfrm>
          <a:off x="0" y="0"/>
          <a:ext cx="0" cy="0"/>
          <a:chOff x="0" y="0"/>
          <a:chExt cx="0" cy="0"/>
        </a:xfrm>
      </p:grpSpPr>
      <p:sp>
        <p:nvSpPr>
          <p:cNvPr id="1143" name="Google Shape;1143;g31776849ee3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4" name="Google Shape;1144;g31776849ee3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31776849ee3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31776849ee3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g1085d8295e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1085d8295e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g31776849ee3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8" name="Google Shape;1158;g31776849ee3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31776849ee3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31776849ee3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 name="Shape 1170"/>
        <p:cNvGrpSpPr/>
        <p:nvPr/>
      </p:nvGrpSpPr>
      <p:grpSpPr>
        <a:xfrm>
          <a:off x="0" y="0"/>
          <a:ext cx="0" cy="0"/>
          <a:chOff x="0" y="0"/>
          <a:chExt cx="0" cy="0"/>
        </a:xfrm>
      </p:grpSpPr>
      <p:sp>
        <p:nvSpPr>
          <p:cNvPr id="1171" name="Google Shape;1171;g31776849ee3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2" name="Google Shape;1172;g31776849ee3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31776849ee3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31776849ee3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 name="Shape 1182"/>
        <p:cNvGrpSpPr/>
        <p:nvPr/>
      </p:nvGrpSpPr>
      <p:grpSpPr>
        <a:xfrm>
          <a:off x="0" y="0"/>
          <a:ext cx="0" cy="0"/>
          <a:chOff x="0" y="0"/>
          <a:chExt cx="0" cy="0"/>
        </a:xfrm>
      </p:grpSpPr>
      <p:sp>
        <p:nvSpPr>
          <p:cNvPr id="1183" name="Google Shape;1183;g1082da8e62e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 name="Google Shape;1184;g1082da8e62e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 name="Shape 1191"/>
        <p:cNvGrpSpPr/>
        <p:nvPr/>
      </p:nvGrpSpPr>
      <p:grpSpPr>
        <a:xfrm>
          <a:off x="0" y="0"/>
          <a:ext cx="0" cy="0"/>
          <a:chOff x="0" y="0"/>
          <a:chExt cx="0" cy="0"/>
        </a:xfrm>
      </p:grpSpPr>
      <p:sp>
        <p:nvSpPr>
          <p:cNvPr id="1192" name="Google Shape;1192;g1058f0328d8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3" name="Google Shape;1193;g1058f0328d8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9" name="Shape 1039"/>
        <p:cNvGrpSpPr/>
        <p:nvPr/>
      </p:nvGrpSpPr>
      <p:grpSpPr>
        <a:xfrm>
          <a:off x="0" y="0"/>
          <a:ext cx="0" cy="0"/>
          <a:chOff x="0" y="0"/>
          <a:chExt cx="0" cy="0"/>
        </a:xfrm>
      </p:grpSpPr>
      <p:sp>
        <p:nvSpPr>
          <p:cNvPr id="1040" name="Google Shape;1040;g1085d8295e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 name="Google Shape;1041;g1085d8295e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 name="Shape 1044"/>
        <p:cNvGrpSpPr/>
        <p:nvPr/>
      </p:nvGrpSpPr>
      <p:grpSpPr>
        <a:xfrm>
          <a:off x="0" y="0"/>
          <a:ext cx="0" cy="0"/>
          <a:chOff x="0" y="0"/>
          <a:chExt cx="0" cy="0"/>
        </a:xfrm>
      </p:grpSpPr>
      <p:sp>
        <p:nvSpPr>
          <p:cNvPr id="1045" name="Google Shape;1045;g1058f0328d8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 name="Google Shape;1046;g1058f0328d8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1085d8295e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1085d8295e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31776849ee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31776849ee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1085d8295e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1085d8295e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1058f0328d8_2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1058f0328d8_2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 name="Shape 1078"/>
        <p:cNvGrpSpPr/>
        <p:nvPr/>
      </p:nvGrpSpPr>
      <p:grpSpPr>
        <a:xfrm>
          <a:off x="0" y="0"/>
          <a:ext cx="0" cy="0"/>
          <a:chOff x="0" y="0"/>
          <a:chExt cx="0" cy="0"/>
        </a:xfrm>
      </p:grpSpPr>
      <p:sp>
        <p:nvSpPr>
          <p:cNvPr id="1079" name="Google Shape;1079;g31776849ee3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0" name="Google Shape;1080;g31776849ee3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609700" y="1877025"/>
            <a:ext cx="4294800" cy="19806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30302F"/>
              </a:buClr>
              <a:buSzPts val="4000"/>
              <a:buNone/>
              <a:defRPr sz="7000"/>
            </a:lvl1pPr>
            <a:lvl2pPr lvl="1" rtl="0">
              <a:spcBef>
                <a:spcPts val="0"/>
              </a:spcBef>
              <a:spcAft>
                <a:spcPts val="0"/>
              </a:spcAft>
              <a:buClr>
                <a:srgbClr val="30302F"/>
              </a:buClr>
              <a:buSzPts val="5200"/>
              <a:buNone/>
              <a:defRPr sz="5200">
                <a:solidFill>
                  <a:srgbClr val="30302F"/>
                </a:solidFill>
              </a:defRPr>
            </a:lvl2pPr>
            <a:lvl3pPr lvl="2" rtl="0">
              <a:spcBef>
                <a:spcPts val="0"/>
              </a:spcBef>
              <a:spcAft>
                <a:spcPts val="0"/>
              </a:spcAft>
              <a:buClr>
                <a:srgbClr val="30302F"/>
              </a:buClr>
              <a:buSzPts val="5200"/>
              <a:buNone/>
              <a:defRPr sz="5200">
                <a:solidFill>
                  <a:srgbClr val="30302F"/>
                </a:solidFill>
              </a:defRPr>
            </a:lvl3pPr>
            <a:lvl4pPr lvl="3" rtl="0">
              <a:spcBef>
                <a:spcPts val="0"/>
              </a:spcBef>
              <a:spcAft>
                <a:spcPts val="0"/>
              </a:spcAft>
              <a:buClr>
                <a:srgbClr val="30302F"/>
              </a:buClr>
              <a:buSzPts val="5200"/>
              <a:buNone/>
              <a:defRPr sz="5200">
                <a:solidFill>
                  <a:srgbClr val="30302F"/>
                </a:solidFill>
              </a:defRPr>
            </a:lvl4pPr>
            <a:lvl5pPr lvl="4" rtl="0">
              <a:spcBef>
                <a:spcPts val="0"/>
              </a:spcBef>
              <a:spcAft>
                <a:spcPts val="0"/>
              </a:spcAft>
              <a:buClr>
                <a:srgbClr val="30302F"/>
              </a:buClr>
              <a:buSzPts val="5200"/>
              <a:buNone/>
              <a:defRPr sz="5200">
                <a:solidFill>
                  <a:srgbClr val="30302F"/>
                </a:solidFill>
              </a:defRPr>
            </a:lvl5pPr>
            <a:lvl6pPr lvl="5" rtl="0">
              <a:spcBef>
                <a:spcPts val="0"/>
              </a:spcBef>
              <a:spcAft>
                <a:spcPts val="0"/>
              </a:spcAft>
              <a:buClr>
                <a:srgbClr val="30302F"/>
              </a:buClr>
              <a:buSzPts val="5200"/>
              <a:buNone/>
              <a:defRPr sz="5200">
                <a:solidFill>
                  <a:srgbClr val="30302F"/>
                </a:solidFill>
              </a:defRPr>
            </a:lvl6pPr>
            <a:lvl7pPr lvl="6" rtl="0">
              <a:spcBef>
                <a:spcPts val="0"/>
              </a:spcBef>
              <a:spcAft>
                <a:spcPts val="0"/>
              </a:spcAft>
              <a:buClr>
                <a:srgbClr val="30302F"/>
              </a:buClr>
              <a:buSzPts val="5200"/>
              <a:buNone/>
              <a:defRPr sz="5200">
                <a:solidFill>
                  <a:srgbClr val="30302F"/>
                </a:solidFill>
              </a:defRPr>
            </a:lvl7pPr>
            <a:lvl8pPr lvl="7" rtl="0">
              <a:spcBef>
                <a:spcPts val="0"/>
              </a:spcBef>
              <a:spcAft>
                <a:spcPts val="0"/>
              </a:spcAft>
              <a:buClr>
                <a:srgbClr val="30302F"/>
              </a:buClr>
              <a:buSzPts val="5200"/>
              <a:buNone/>
              <a:defRPr sz="5200">
                <a:solidFill>
                  <a:srgbClr val="30302F"/>
                </a:solidFill>
              </a:defRPr>
            </a:lvl8pPr>
            <a:lvl9pPr lvl="8" rtl="0">
              <a:spcBef>
                <a:spcPts val="0"/>
              </a:spcBef>
              <a:spcAft>
                <a:spcPts val="0"/>
              </a:spcAft>
              <a:buClr>
                <a:srgbClr val="30302F"/>
              </a:buClr>
              <a:buSzPts val="5200"/>
              <a:buNone/>
              <a:defRPr sz="5200">
                <a:solidFill>
                  <a:srgbClr val="30302F"/>
                </a:solidFill>
              </a:defRPr>
            </a:lvl9pPr>
          </a:lstStyle>
          <a:p/>
        </p:txBody>
      </p:sp>
      <p:sp>
        <p:nvSpPr>
          <p:cNvPr id="10" name="Google Shape;10;p2"/>
          <p:cNvSpPr txBox="1"/>
          <p:nvPr>
            <p:ph idx="1" type="subTitle"/>
          </p:nvPr>
        </p:nvSpPr>
        <p:spPr>
          <a:xfrm>
            <a:off x="739700" y="1415000"/>
            <a:ext cx="4164900" cy="259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30302F"/>
              </a:buClr>
              <a:buSzPts val="1400"/>
              <a:buFont typeface="Prata"/>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1" name="Google Shape;11;p2"/>
          <p:cNvGrpSpPr/>
          <p:nvPr/>
        </p:nvGrpSpPr>
        <p:grpSpPr>
          <a:xfrm>
            <a:off x="7025756" y="0"/>
            <a:ext cx="2117817" cy="5143270"/>
            <a:chOff x="7113300" y="0"/>
            <a:chExt cx="2030700" cy="4931700"/>
          </a:xfrm>
        </p:grpSpPr>
        <p:sp>
          <p:nvSpPr>
            <p:cNvPr id="12" name="Google Shape;12;p2"/>
            <p:cNvSpPr/>
            <p:nvPr/>
          </p:nvSpPr>
          <p:spPr>
            <a:xfrm>
              <a:off x="8853900" y="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563800" y="2901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273700" y="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983600" y="2901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693500" y="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403400" y="2901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7113300" y="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853900" y="5802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563800" y="8703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73700" y="5802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983600" y="8703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693500" y="5802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403400" y="8703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113300" y="5802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853900" y="11604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563800" y="14505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273700" y="11604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7983600" y="14505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7693500" y="11604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7403400" y="14505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113300" y="11604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8853900" y="17406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8563800" y="20307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8273700" y="17406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7983600" y="20307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7693500" y="17406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7403400" y="20307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7113300" y="17406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8853900" y="23208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563800" y="26109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273700" y="23208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7983600" y="26109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7693500" y="23208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7403400" y="26109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7113300" y="23208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8853900" y="29010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8563800" y="31911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8273700" y="29010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7983600" y="31911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7693500" y="29010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7403400" y="31911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7113300" y="29010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8853900" y="34812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8563800" y="37713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8273700" y="34812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7983600" y="37713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7693500" y="34812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7403400" y="37713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7113300" y="34812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8853900" y="40614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8563800" y="43515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8273700" y="40614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7983600" y="43515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7693500" y="40614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7403400" y="43515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7113300" y="40614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8853900" y="46416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8273700" y="46416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7693500" y="46416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7113300" y="4641600"/>
              <a:ext cx="290100" cy="290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71" name="Shape 371"/>
        <p:cNvGrpSpPr/>
        <p:nvPr/>
      </p:nvGrpSpPr>
      <p:grpSpPr>
        <a:xfrm>
          <a:off x="0" y="0"/>
          <a:ext cx="0" cy="0"/>
          <a:chOff x="0" y="0"/>
          <a:chExt cx="0" cy="0"/>
        </a:xfrm>
      </p:grpSpPr>
      <p:grpSp>
        <p:nvGrpSpPr>
          <p:cNvPr id="372" name="Google Shape;372;p11"/>
          <p:cNvGrpSpPr/>
          <p:nvPr/>
        </p:nvGrpSpPr>
        <p:grpSpPr>
          <a:xfrm>
            <a:off x="2" y="2"/>
            <a:ext cx="9143995" cy="5143508"/>
            <a:chOff x="2" y="2"/>
            <a:chExt cx="9143995" cy="5143508"/>
          </a:xfrm>
        </p:grpSpPr>
        <p:sp>
          <p:nvSpPr>
            <p:cNvPr id="373" name="Google Shape;373;p11"/>
            <p:cNvSpPr/>
            <p:nvPr/>
          </p:nvSpPr>
          <p:spPr>
            <a:xfrm>
              <a:off x="302547" y="121036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1"/>
            <p:cNvSpPr/>
            <p:nvPr/>
          </p:nvSpPr>
          <p:spPr>
            <a:xfrm>
              <a:off x="2" y="1512914"/>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1"/>
            <p:cNvSpPr/>
            <p:nvPr/>
          </p:nvSpPr>
          <p:spPr>
            <a:xfrm>
              <a:off x="302547" y="181545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1"/>
            <p:cNvSpPr/>
            <p:nvPr/>
          </p:nvSpPr>
          <p:spPr>
            <a:xfrm>
              <a:off x="2" y="211800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1"/>
            <p:cNvSpPr/>
            <p:nvPr/>
          </p:nvSpPr>
          <p:spPr>
            <a:xfrm>
              <a:off x="302547" y="242055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1"/>
            <p:cNvSpPr/>
            <p:nvPr/>
          </p:nvSpPr>
          <p:spPr>
            <a:xfrm>
              <a:off x="2" y="272309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1"/>
            <p:cNvSpPr/>
            <p:nvPr/>
          </p:nvSpPr>
          <p:spPr>
            <a:xfrm>
              <a:off x="302547" y="302564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1"/>
            <p:cNvSpPr/>
            <p:nvPr/>
          </p:nvSpPr>
          <p:spPr>
            <a:xfrm>
              <a:off x="2" y="3328186"/>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1"/>
            <p:cNvSpPr/>
            <p:nvPr/>
          </p:nvSpPr>
          <p:spPr>
            <a:xfrm>
              <a:off x="302547" y="3630731"/>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1"/>
            <p:cNvSpPr/>
            <p:nvPr/>
          </p:nvSpPr>
          <p:spPr>
            <a:xfrm>
              <a:off x="2" y="90783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1"/>
            <p:cNvSpPr/>
            <p:nvPr/>
          </p:nvSpPr>
          <p:spPr>
            <a:xfrm>
              <a:off x="2" y="3933261"/>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1"/>
            <p:cNvSpPr/>
            <p:nvPr/>
          </p:nvSpPr>
          <p:spPr>
            <a:xfrm flipH="1">
              <a:off x="8539052" y="121036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1"/>
            <p:cNvSpPr/>
            <p:nvPr/>
          </p:nvSpPr>
          <p:spPr>
            <a:xfrm flipH="1">
              <a:off x="8841597" y="1512914"/>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1"/>
            <p:cNvSpPr/>
            <p:nvPr/>
          </p:nvSpPr>
          <p:spPr>
            <a:xfrm flipH="1">
              <a:off x="8539052" y="181545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1"/>
            <p:cNvSpPr/>
            <p:nvPr/>
          </p:nvSpPr>
          <p:spPr>
            <a:xfrm flipH="1">
              <a:off x="8841597" y="211800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1"/>
            <p:cNvSpPr/>
            <p:nvPr/>
          </p:nvSpPr>
          <p:spPr>
            <a:xfrm flipH="1">
              <a:off x="8539052" y="242055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1"/>
            <p:cNvSpPr/>
            <p:nvPr/>
          </p:nvSpPr>
          <p:spPr>
            <a:xfrm flipH="1">
              <a:off x="8841597" y="272309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1"/>
            <p:cNvSpPr/>
            <p:nvPr/>
          </p:nvSpPr>
          <p:spPr>
            <a:xfrm flipH="1">
              <a:off x="8539052" y="302564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1"/>
            <p:cNvSpPr/>
            <p:nvPr/>
          </p:nvSpPr>
          <p:spPr>
            <a:xfrm flipH="1">
              <a:off x="8841597" y="3328186"/>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1"/>
            <p:cNvSpPr/>
            <p:nvPr/>
          </p:nvSpPr>
          <p:spPr>
            <a:xfrm flipH="1">
              <a:off x="8539052" y="3630731"/>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1"/>
            <p:cNvSpPr/>
            <p:nvPr/>
          </p:nvSpPr>
          <p:spPr>
            <a:xfrm flipH="1">
              <a:off x="8841597" y="90783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1"/>
            <p:cNvSpPr/>
            <p:nvPr/>
          </p:nvSpPr>
          <p:spPr>
            <a:xfrm flipH="1">
              <a:off x="8841597" y="3933261"/>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1"/>
            <p:cNvSpPr/>
            <p:nvPr/>
          </p:nvSpPr>
          <p:spPr>
            <a:xfrm rot="5400000">
              <a:off x="5630980" y="302547"/>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1"/>
            <p:cNvSpPr/>
            <p:nvPr/>
          </p:nvSpPr>
          <p:spPr>
            <a:xfrm rot="5400000">
              <a:off x="5328435" y="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1"/>
            <p:cNvSpPr/>
            <p:nvPr/>
          </p:nvSpPr>
          <p:spPr>
            <a:xfrm rot="5400000">
              <a:off x="5025890" y="302547"/>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1"/>
            <p:cNvSpPr/>
            <p:nvPr/>
          </p:nvSpPr>
          <p:spPr>
            <a:xfrm rot="5400000">
              <a:off x="4723345" y="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1"/>
            <p:cNvSpPr/>
            <p:nvPr/>
          </p:nvSpPr>
          <p:spPr>
            <a:xfrm rot="5400000">
              <a:off x="4420799" y="302547"/>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1"/>
            <p:cNvSpPr/>
            <p:nvPr/>
          </p:nvSpPr>
          <p:spPr>
            <a:xfrm rot="5400000">
              <a:off x="4118254" y="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1"/>
            <p:cNvSpPr/>
            <p:nvPr/>
          </p:nvSpPr>
          <p:spPr>
            <a:xfrm rot="5400000">
              <a:off x="3815709" y="302547"/>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1"/>
            <p:cNvSpPr/>
            <p:nvPr/>
          </p:nvSpPr>
          <p:spPr>
            <a:xfrm rot="5400000">
              <a:off x="3513163" y="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1"/>
            <p:cNvSpPr/>
            <p:nvPr/>
          </p:nvSpPr>
          <p:spPr>
            <a:xfrm rot="5400000">
              <a:off x="3210618" y="302547"/>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1"/>
            <p:cNvSpPr/>
            <p:nvPr/>
          </p:nvSpPr>
          <p:spPr>
            <a:xfrm rot="5400000">
              <a:off x="5933510" y="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1"/>
            <p:cNvSpPr/>
            <p:nvPr/>
          </p:nvSpPr>
          <p:spPr>
            <a:xfrm rot="5400000">
              <a:off x="2908088" y="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1"/>
            <p:cNvSpPr/>
            <p:nvPr/>
          </p:nvSpPr>
          <p:spPr>
            <a:xfrm flipH="1" rot="5400000">
              <a:off x="5630980" y="453856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1"/>
            <p:cNvSpPr/>
            <p:nvPr/>
          </p:nvSpPr>
          <p:spPr>
            <a:xfrm flipH="1" rot="5400000">
              <a:off x="5328435" y="484111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1"/>
            <p:cNvSpPr/>
            <p:nvPr/>
          </p:nvSpPr>
          <p:spPr>
            <a:xfrm flipH="1" rot="5400000">
              <a:off x="5025890" y="453856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1"/>
            <p:cNvSpPr/>
            <p:nvPr/>
          </p:nvSpPr>
          <p:spPr>
            <a:xfrm flipH="1" rot="5400000">
              <a:off x="4723345" y="484111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1"/>
            <p:cNvSpPr/>
            <p:nvPr/>
          </p:nvSpPr>
          <p:spPr>
            <a:xfrm flipH="1" rot="5400000">
              <a:off x="4420799" y="453856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1"/>
            <p:cNvSpPr/>
            <p:nvPr/>
          </p:nvSpPr>
          <p:spPr>
            <a:xfrm flipH="1" rot="5400000">
              <a:off x="4118254" y="484111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1"/>
            <p:cNvSpPr/>
            <p:nvPr/>
          </p:nvSpPr>
          <p:spPr>
            <a:xfrm flipH="1" rot="5400000">
              <a:off x="3815709" y="453856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1"/>
            <p:cNvSpPr/>
            <p:nvPr/>
          </p:nvSpPr>
          <p:spPr>
            <a:xfrm flipH="1" rot="5400000">
              <a:off x="3513163" y="484111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1"/>
            <p:cNvSpPr/>
            <p:nvPr/>
          </p:nvSpPr>
          <p:spPr>
            <a:xfrm flipH="1" rot="5400000">
              <a:off x="3210618" y="453856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1"/>
            <p:cNvSpPr/>
            <p:nvPr/>
          </p:nvSpPr>
          <p:spPr>
            <a:xfrm flipH="1" rot="5400000">
              <a:off x="5933510" y="484111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1"/>
            <p:cNvSpPr/>
            <p:nvPr/>
          </p:nvSpPr>
          <p:spPr>
            <a:xfrm flipH="1" rot="5400000">
              <a:off x="2908088" y="484111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 name="Google Shape;417;p11"/>
          <p:cNvSpPr txBox="1"/>
          <p:nvPr>
            <p:ph hasCustomPrompt="1" type="title"/>
          </p:nvPr>
        </p:nvSpPr>
        <p:spPr>
          <a:xfrm>
            <a:off x="1284000" y="1459475"/>
            <a:ext cx="6576000" cy="15111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7000">
                <a:solidFill>
                  <a:schemeClr val="accent3"/>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18" name="Google Shape;418;p11"/>
          <p:cNvSpPr txBox="1"/>
          <p:nvPr>
            <p:ph idx="1" type="subTitle"/>
          </p:nvPr>
        </p:nvSpPr>
        <p:spPr>
          <a:xfrm>
            <a:off x="2103900" y="2970625"/>
            <a:ext cx="49362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600"/>
              <a:buNone/>
              <a:defRPr sz="2000">
                <a:solidFill>
                  <a:schemeClr val="dk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19" name="Shape 41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3_1">
    <p:spTree>
      <p:nvGrpSpPr>
        <p:cNvPr id="420" name="Shape 420"/>
        <p:cNvGrpSpPr/>
        <p:nvPr/>
      </p:nvGrpSpPr>
      <p:grpSpPr>
        <a:xfrm>
          <a:off x="0" y="0"/>
          <a:ext cx="0" cy="0"/>
          <a:chOff x="0" y="0"/>
          <a:chExt cx="0" cy="0"/>
        </a:xfrm>
      </p:grpSpPr>
      <p:sp>
        <p:nvSpPr>
          <p:cNvPr id="421" name="Google Shape;421;p13"/>
          <p:cNvSpPr txBox="1"/>
          <p:nvPr>
            <p:ph type="title"/>
          </p:nvPr>
        </p:nvSpPr>
        <p:spPr>
          <a:xfrm>
            <a:off x="5295325" y="3045350"/>
            <a:ext cx="2185200" cy="213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3"/>
              </a:buClr>
              <a:buSzPts val="1700"/>
              <a:buNone/>
              <a:defRPr sz="1800">
                <a:solidFill>
                  <a:schemeClr val="accent3"/>
                </a:solidFill>
              </a:defRPr>
            </a:lvl1pPr>
            <a:lvl2pPr lvl="1" rtl="0" algn="ctr">
              <a:spcBef>
                <a:spcPts val="0"/>
              </a:spcBef>
              <a:spcAft>
                <a:spcPts val="0"/>
              </a:spcAft>
              <a:buClr>
                <a:schemeClr val="accent3"/>
              </a:buClr>
              <a:buSzPts val="1700"/>
              <a:buNone/>
              <a:defRPr sz="1700">
                <a:solidFill>
                  <a:schemeClr val="accent3"/>
                </a:solidFill>
              </a:defRPr>
            </a:lvl2pPr>
            <a:lvl3pPr lvl="2" rtl="0" algn="ctr">
              <a:spcBef>
                <a:spcPts val="0"/>
              </a:spcBef>
              <a:spcAft>
                <a:spcPts val="0"/>
              </a:spcAft>
              <a:buClr>
                <a:schemeClr val="accent3"/>
              </a:buClr>
              <a:buSzPts val="1700"/>
              <a:buNone/>
              <a:defRPr sz="1700">
                <a:solidFill>
                  <a:schemeClr val="accent3"/>
                </a:solidFill>
              </a:defRPr>
            </a:lvl3pPr>
            <a:lvl4pPr lvl="3" rtl="0" algn="ctr">
              <a:spcBef>
                <a:spcPts val="0"/>
              </a:spcBef>
              <a:spcAft>
                <a:spcPts val="0"/>
              </a:spcAft>
              <a:buClr>
                <a:schemeClr val="accent3"/>
              </a:buClr>
              <a:buSzPts val="1700"/>
              <a:buNone/>
              <a:defRPr sz="1700">
                <a:solidFill>
                  <a:schemeClr val="accent3"/>
                </a:solidFill>
              </a:defRPr>
            </a:lvl4pPr>
            <a:lvl5pPr lvl="4" rtl="0" algn="ctr">
              <a:spcBef>
                <a:spcPts val="0"/>
              </a:spcBef>
              <a:spcAft>
                <a:spcPts val="0"/>
              </a:spcAft>
              <a:buClr>
                <a:schemeClr val="accent3"/>
              </a:buClr>
              <a:buSzPts val="1700"/>
              <a:buNone/>
              <a:defRPr sz="1700">
                <a:solidFill>
                  <a:schemeClr val="accent3"/>
                </a:solidFill>
              </a:defRPr>
            </a:lvl5pPr>
            <a:lvl6pPr lvl="5" rtl="0" algn="ctr">
              <a:spcBef>
                <a:spcPts val="0"/>
              </a:spcBef>
              <a:spcAft>
                <a:spcPts val="0"/>
              </a:spcAft>
              <a:buClr>
                <a:schemeClr val="accent3"/>
              </a:buClr>
              <a:buSzPts val="1700"/>
              <a:buNone/>
              <a:defRPr sz="1700">
                <a:solidFill>
                  <a:schemeClr val="accent3"/>
                </a:solidFill>
              </a:defRPr>
            </a:lvl6pPr>
            <a:lvl7pPr lvl="6" rtl="0" algn="ctr">
              <a:spcBef>
                <a:spcPts val="0"/>
              </a:spcBef>
              <a:spcAft>
                <a:spcPts val="0"/>
              </a:spcAft>
              <a:buClr>
                <a:schemeClr val="accent3"/>
              </a:buClr>
              <a:buSzPts val="1700"/>
              <a:buNone/>
              <a:defRPr sz="1700">
                <a:solidFill>
                  <a:schemeClr val="accent3"/>
                </a:solidFill>
              </a:defRPr>
            </a:lvl7pPr>
            <a:lvl8pPr lvl="7" rtl="0" algn="ctr">
              <a:spcBef>
                <a:spcPts val="0"/>
              </a:spcBef>
              <a:spcAft>
                <a:spcPts val="0"/>
              </a:spcAft>
              <a:buClr>
                <a:schemeClr val="accent3"/>
              </a:buClr>
              <a:buSzPts val="1700"/>
              <a:buNone/>
              <a:defRPr sz="1700">
                <a:solidFill>
                  <a:schemeClr val="accent3"/>
                </a:solidFill>
              </a:defRPr>
            </a:lvl8pPr>
            <a:lvl9pPr lvl="8" rtl="0" algn="ctr">
              <a:spcBef>
                <a:spcPts val="0"/>
              </a:spcBef>
              <a:spcAft>
                <a:spcPts val="0"/>
              </a:spcAft>
              <a:buClr>
                <a:schemeClr val="accent3"/>
              </a:buClr>
              <a:buSzPts val="1700"/>
              <a:buNone/>
              <a:defRPr sz="1700">
                <a:solidFill>
                  <a:schemeClr val="accent3"/>
                </a:solidFill>
              </a:defRPr>
            </a:lvl9pPr>
          </a:lstStyle>
          <a:p/>
        </p:txBody>
      </p:sp>
      <p:sp>
        <p:nvSpPr>
          <p:cNvPr id="422" name="Google Shape;422;p13"/>
          <p:cNvSpPr txBox="1"/>
          <p:nvPr>
            <p:ph idx="1" type="subTitle"/>
          </p:nvPr>
        </p:nvSpPr>
        <p:spPr>
          <a:xfrm>
            <a:off x="1644925" y="2013025"/>
            <a:ext cx="21618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23" name="Google Shape;423;p13"/>
          <p:cNvSpPr txBox="1"/>
          <p:nvPr>
            <p:ph idx="2" type="subTitle"/>
          </p:nvPr>
        </p:nvSpPr>
        <p:spPr>
          <a:xfrm>
            <a:off x="5318973" y="2013025"/>
            <a:ext cx="21618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424" name="Google Shape;424;p13"/>
          <p:cNvGrpSpPr/>
          <p:nvPr/>
        </p:nvGrpSpPr>
        <p:grpSpPr>
          <a:xfrm>
            <a:off x="11" y="4512802"/>
            <a:ext cx="9143989" cy="630694"/>
            <a:chOff x="11" y="4512802"/>
            <a:chExt cx="9143989" cy="630694"/>
          </a:xfrm>
        </p:grpSpPr>
        <p:sp>
          <p:nvSpPr>
            <p:cNvPr id="425" name="Google Shape;425;p13"/>
            <p:cNvSpPr/>
            <p:nvPr/>
          </p:nvSpPr>
          <p:spPr>
            <a:xfrm rot="5400000">
              <a:off x="4729782"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3"/>
            <p:cNvSpPr/>
            <p:nvPr/>
          </p:nvSpPr>
          <p:spPr>
            <a:xfrm rot="5400000">
              <a:off x="5045100"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3"/>
            <p:cNvSpPr/>
            <p:nvPr/>
          </p:nvSpPr>
          <p:spPr>
            <a:xfrm rot="5400000">
              <a:off x="4099146"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3"/>
            <p:cNvSpPr/>
            <p:nvPr/>
          </p:nvSpPr>
          <p:spPr>
            <a:xfrm rot="5400000">
              <a:off x="4414464"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3"/>
            <p:cNvSpPr/>
            <p:nvPr/>
          </p:nvSpPr>
          <p:spPr>
            <a:xfrm rot="5400000">
              <a:off x="3468510"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3"/>
            <p:cNvSpPr/>
            <p:nvPr/>
          </p:nvSpPr>
          <p:spPr>
            <a:xfrm rot="5400000">
              <a:off x="3783828"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3"/>
            <p:cNvSpPr/>
            <p:nvPr/>
          </p:nvSpPr>
          <p:spPr>
            <a:xfrm rot="5400000">
              <a:off x="2837874"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3"/>
            <p:cNvSpPr/>
            <p:nvPr/>
          </p:nvSpPr>
          <p:spPr>
            <a:xfrm rot="5400000">
              <a:off x="3153192"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3"/>
            <p:cNvSpPr/>
            <p:nvPr/>
          </p:nvSpPr>
          <p:spPr>
            <a:xfrm rot="5400000">
              <a:off x="2207237"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3"/>
            <p:cNvSpPr/>
            <p:nvPr/>
          </p:nvSpPr>
          <p:spPr>
            <a:xfrm rot="5400000">
              <a:off x="2522555"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3"/>
            <p:cNvSpPr/>
            <p:nvPr/>
          </p:nvSpPr>
          <p:spPr>
            <a:xfrm rot="5400000">
              <a:off x="1576601"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3"/>
            <p:cNvSpPr/>
            <p:nvPr/>
          </p:nvSpPr>
          <p:spPr>
            <a:xfrm rot="5400000">
              <a:off x="1891919"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3"/>
            <p:cNvSpPr/>
            <p:nvPr/>
          </p:nvSpPr>
          <p:spPr>
            <a:xfrm rot="5400000">
              <a:off x="945965"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3"/>
            <p:cNvSpPr/>
            <p:nvPr/>
          </p:nvSpPr>
          <p:spPr>
            <a:xfrm rot="5400000">
              <a:off x="1261283"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3"/>
            <p:cNvSpPr/>
            <p:nvPr/>
          </p:nvSpPr>
          <p:spPr>
            <a:xfrm rot="5400000">
              <a:off x="315329"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3"/>
            <p:cNvSpPr/>
            <p:nvPr/>
          </p:nvSpPr>
          <p:spPr>
            <a:xfrm rot="5400000">
              <a:off x="630647"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3"/>
            <p:cNvSpPr/>
            <p:nvPr/>
          </p:nvSpPr>
          <p:spPr>
            <a:xfrm rot="5400000">
              <a:off x="11"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3"/>
            <p:cNvSpPr/>
            <p:nvPr/>
          </p:nvSpPr>
          <p:spPr>
            <a:xfrm rot="5400000">
              <a:off x="7882778"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3"/>
            <p:cNvSpPr/>
            <p:nvPr/>
          </p:nvSpPr>
          <p:spPr>
            <a:xfrm rot="5400000">
              <a:off x="8198096"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3"/>
            <p:cNvSpPr/>
            <p:nvPr/>
          </p:nvSpPr>
          <p:spPr>
            <a:xfrm rot="5400000">
              <a:off x="7252142"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3"/>
            <p:cNvSpPr/>
            <p:nvPr/>
          </p:nvSpPr>
          <p:spPr>
            <a:xfrm rot="5400000">
              <a:off x="7567460"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3"/>
            <p:cNvSpPr/>
            <p:nvPr/>
          </p:nvSpPr>
          <p:spPr>
            <a:xfrm rot="5400000">
              <a:off x="6621505"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3"/>
            <p:cNvSpPr/>
            <p:nvPr/>
          </p:nvSpPr>
          <p:spPr>
            <a:xfrm rot="5400000">
              <a:off x="6936824"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3"/>
            <p:cNvSpPr/>
            <p:nvPr/>
          </p:nvSpPr>
          <p:spPr>
            <a:xfrm rot="5400000">
              <a:off x="5990869"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3"/>
            <p:cNvSpPr/>
            <p:nvPr/>
          </p:nvSpPr>
          <p:spPr>
            <a:xfrm rot="5400000">
              <a:off x="6306187"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3"/>
            <p:cNvSpPr/>
            <p:nvPr/>
          </p:nvSpPr>
          <p:spPr>
            <a:xfrm rot="5400000">
              <a:off x="5360233"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3"/>
            <p:cNvSpPr/>
            <p:nvPr/>
          </p:nvSpPr>
          <p:spPr>
            <a:xfrm rot="5400000">
              <a:off x="5675551"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3"/>
            <p:cNvSpPr/>
            <p:nvPr/>
          </p:nvSpPr>
          <p:spPr>
            <a:xfrm rot="5400000">
              <a:off x="8513382"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3"/>
            <p:cNvSpPr/>
            <p:nvPr/>
          </p:nvSpPr>
          <p:spPr>
            <a:xfrm rot="5400000">
              <a:off x="8828700"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 name="Google Shape;454;p13"/>
          <p:cNvSpPr txBox="1"/>
          <p:nvPr>
            <p:ph idx="3" type="title"/>
          </p:nvPr>
        </p:nvSpPr>
        <p:spPr>
          <a:xfrm>
            <a:off x="715100" y="490050"/>
            <a:ext cx="7713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5" name="Google Shape;455;p13"/>
          <p:cNvSpPr txBox="1"/>
          <p:nvPr>
            <p:ph idx="4" type="title"/>
          </p:nvPr>
        </p:nvSpPr>
        <p:spPr>
          <a:xfrm>
            <a:off x="5295325" y="1597525"/>
            <a:ext cx="2185200" cy="213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3"/>
              </a:buClr>
              <a:buSzPts val="1700"/>
              <a:buNone/>
              <a:defRPr sz="1800">
                <a:solidFill>
                  <a:schemeClr val="accent3"/>
                </a:solidFill>
              </a:defRPr>
            </a:lvl1pPr>
            <a:lvl2pPr lvl="1" rtl="0" algn="ctr">
              <a:spcBef>
                <a:spcPts val="0"/>
              </a:spcBef>
              <a:spcAft>
                <a:spcPts val="0"/>
              </a:spcAft>
              <a:buClr>
                <a:schemeClr val="accent3"/>
              </a:buClr>
              <a:buSzPts val="1700"/>
              <a:buNone/>
              <a:defRPr sz="1700">
                <a:solidFill>
                  <a:schemeClr val="accent3"/>
                </a:solidFill>
              </a:defRPr>
            </a:lvl2pPr>
            <a:lvl3pPr lvl="2" rtl="0" algn="ctr">
              <a:spcBef>
                <a:spcPts val="0"/>
              </a:spcBef>
              <a:spcAft>
                <a:spcPts val="0"/>
              </a:spcAft>
              <a:buClr>
                <a:schemeClr val="accent3"/>
              </a:buClr>
              <a:buSzPts val="1700"/>
              <a:buNone/>
              <a:defRPr sz="1700">
                <a:solidFill>
                  <a:schemeClr val="accent3"/>
                </a:solidFill>
              </a:defRPr>
            </a:lvl3pPr>
            <a:lvl4pPr lvl="3" rtl="0" algn="ctr">
              <a:spcBef>
                <a:spcPts val="0"/>
              </a:spcBef>
              <a:spcAft>
                <a:spcPts val="0"/>
              </a:spcAft>
              <a:buClr>
                <a:schemeClr val="accent3"/>
              </a:buClr>
              <a:buSzPts val="1700"/>
              <a:buNone/>
              <a:defRPr sz="1700">
                <a:solidFill>
                  <a:schemeClr val="accent3"/>
                </a:solidFill>
              </a:defRPr>
            </a:lvl4pPr>
            <a:lvl5pPr lvl="4" rtl="0" algn="ctr">
              <a:spcBef>
                <a:spcPts val="0"/>
              </a:spcBef>
              <a:spcAft>
                <a:spcPts val="0"/>
              </a:spcAft>
              <a:buClr>
                <a:schemeClr val="accent3"/>
              </a:buClr>
              <a:buSzPts val="1700"/>
              <a:buNone/>
              <a:defRPr sz="1700">
                <a:solidFill>
                  <a:schemeClr val="accent3"/>
                </a:solidFill>
              </a:defRPr>
            </a:lvl5pPr>
            <a:lvl6pPr lvl="5" rtl="0" algn="ctr">
              <a:spcBef>
                <a:spcPts val="0"/>
              </a:spcBef>
              <a:spcAft>
                <a:spcPts val="0"/>
              </a:spcAft>
              <a:buClr>
                <a:schemeClr val="accent3"/>
              </a:buClr>
              <a:buSzPts val="1700"/>
              <a:buNone/>
              <a:defRPr sz="1700">
                <a:solidFill>
                  <a:schemeClr val="accent3"/>
                </a:solidFill>
              </a:defRPr>
            </a:lvl6pPr>
            <a:lvl7pPr lvl="6" rtl="0" algn="ctr">
              <a:spcBef>
                <a:spcPts val="0"/>
              </a:spcBef>
              <a:spcAft>
                <a:spcPts val="0"/>
              </a:spcAft>
              <a:buClr>
                <a:schemeClr val="accent3"/>
              </a:buClr>
              <a:buSzPts val="1700"/>
              <a:buNone/>
              <a:defRPr sz="1700">
                <a:solidFill>
                  <a:schemeClr val="accent3"/>
                </a:solidFill>
              </a:defRPr>
            </a:lvl7pPr>
            <a:lvl8pPr lvl="7" rtl="0" algn="ctr">
              <a:spcBef>
                <a:spcPts val="0"/>
              </a:spcBef>
              <a:spcAft>
                <a:spcPts val="0"/>
              </a:spcAft>
              <a:buClr>
                <a:schemeClr val="accent3"/>
              </a:buClr>
              <a:buSzPts val="1700"/>
              <a:buNone/>
              <a:defRPr sz="1700">
                <a:solidFill>
                  <a:schemeClr val="accent3"/>
                </a:solidFill>
              </a:defRPr>
            </a:lvl8pPr>
            <a:lvl9pPr lvl="8" rtl="0" algn="ctr">
              <a:spcBef>
                <a:spcPts val="0"/>
              </a:spcBef>
              <a:spcAft>
                <a:spcPts val="0"/>
              </a:spcAft>
              <a:buClr>
                <a:schemeClr val="accent3"/>
              </a:buClr>
              <a:buSzPts val="1700"/>
              <a:buNone/>
              <a:defRPr sz="1700">
                <a:solidFill>
                  <a:schemeClr val="accent3"/>
                </a:solidFill>
              </a:defRPr>
            </a:lvl9pPr>
          </a:lstStyle>
          <a:p/>
        </p:txBody>
      </p:sp>
      <p:sp>
        <p:nvSpPr>
          <p:cNvPr id="456" name="Google Shape;456;p13"/>
          <p:cNvSpPr txBox="1"/>
          <p:nvPr>
            <p:ph idx="5" type="title"/>
          </p:nvPr>
        </p:nvSpPr>
        <p:spPr>
          <a:xfrm>
            <a:off x="1644925" y="3045350"/>
            <a:ext cx="2185200" cy="213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3"/>
              </a:buClr>
              <a:buSzPts val="1700"/>
              <a:buNone/>
              <a:defRPr sz="1800">
                <a:solidFill>
                  <a:schemeClr val="accent3"/>
                </a:solidFill>
              </a:defRPr>
            </a:lvl1pPr>
            <a:lvl2pPr lvl="1" rtl="0" algn="ctr">
              <a:spcBef>
                <a:spcPts val="0"/>
              </a:spcBef>
              <a:spcAft>
                <a:spcPts val="0"/>
              </a:spcAft>
              <a:buClr>
                <a:schemeClr val="accent3"/>
              </a:buClr>
              <a:buSzPts val="1700"/>
              <a:buNone/>
              <a:defRPr sz="1700">
                <a:solidFill>
                  <a:schemeClr val="accent3"/>
                </a:solidFill>
              </a:defRPr>
            </a:lvl2pPr>
            <a:lvl3pPr lvl="2" rtl="0" algn="ctr">
              <a:spcBef>
                <a:spcPts val="0"/>
              </a:spcBef>
              <a:spcAft>
                <a:spcPts val="0"/>
              </a:spcAft>
              <a:buClr>
                <a:schemeClr val="accent3"/>
              </a:buClr>
              <a:buSzPts val="1700"/>
              <a:buNone/>
              <a:defRPr sz="1700">
                <a:solidFill>
                  <a:schemeClr val="accent3"/>
                </a:solidFill>
              </a:defRPr>
            </a:lvl3pPr>
            <a:lvl4pPr lvl="3" rtl="0" algn="ctr">
              <a:spcBef>
                <a:spcPts val="0"/>
              </a:spcBef>
              <a:spcAft>
                <a:spcPts val="0"/>
              </a:spcAft>
              <a:buClr>
                <a:schemeClr val="accent3"/>
              </a:buClr>
              <a:buSzPts val="1700"/>
              <a:buNone/>
              <a:defRPr sz="1700">
                <a:solidFill>
                  <a:schemeClr val="accent3"/>
                </a:solidFill>
              </a:defRPr>
            </a:lvl4pPr>
            <a:lvl5pPr lvl="4" rtl="0" algn="ctr">
              <a:spcBef>
                <a:spcPts val="0"/>
              </a:spcBef>
              <a:spcAft>
                <a:spcPts val="0"/>
              </a:spcAft>
              <a:buClr>
                <a:schemeClr val="accent3"/>
              </a:buClr>
              <a:buSzPts val="1700"/>
              <a:buNone/>
              <a:defRPr sz="1700">
                <a:solidFill>
                  <a:schemeClr val="accent3"/>
                </a:solidFill>
              </a:defRPr>
            </a:lvl5pPr>
            <a:lvl6pPr lvl="5" rtl="0" algn="ctr">
              <a:spcBef>
                <a:spcPts val="0"/>
              </a:spcBef>
              <a:spcAft>
                <a:spcPts val="0"/>
              </a:spcAft>
              <a:buClr>
                <a:schemeClr val="accent3"/>
              </a:buClr>
              <a:buSzPts val="1700"/>
              <a:buNone/>
              <a:defRPr sz="1700">
                <a:solidFill>
                  <a:schemeClr val="accent3"/>
                </a:solidFill>
              </a:defRPr>
            </a:lvl6pPr>
            <a:lvl7pPr lvl="6" rtl="0" algn="ctr">
              <a:spcBef>
                <a:spcPts val="0"/>
              </a:spcBef>
              <a:spcAft>
                <a:spcPts val="0"/>
              </a:spcAft>
              <a:buClr>
                <a:schemeClr val="accent3"/>
              </a:buClr>
              <a:buSzPts val="1700"/>
              <a:buNone/>
              <a:defRPr sz="1700">
                <a:solidFill>
                  <a:schemeClr val="accent3"/>
                </a:solidFill>
              </a:defRPr>
            </a:lvl7pPr>
            <a:lvl8pPr lvl="7" rtl="0" algn="ctr">
              <a:spcBef>
                <a:spcPts val="0"/>
              </a:spcBef>
              <a:spcAft>
                <a:spcPts val="0"/>
              </a:spcAft>
              <a:buClr>
                <a:schemeClr val="accent3"/>
              </a:buClr>
              <a:buSzPts val="1700"/>
              <a:buNone/>
              <a:defRPr sz="1700">
                <a:solidFill>
                  <a:schemeClr val="accent3"/>
                </a:solidFill>
              </a:defRPr>
            </a:lvl8pPr>
            <a:lvl9pPr lvl="8" rtl="0" algn="ctr">
              <a:spcBef>
                <a:spcPts val="0"/>
              </a:spcBef>
              <a:spcAft>
                <a:spcPts val="0"/>
              </a:spcAft>
              <a:buClr>
                <a:schemeClr val="accent3"/>
              </a:buClr>
              <a:buSzPts val="1700"/>
              <a:buNone/>
              <a:defRPr sz="1700">
                <a:solidFill>
                  <a:schemeClr val="accent3"/>
                </a:solidFill>
              </a:defRPr>
            </a:lvl9pPr>
          </a:lstStyle>
          <a:p/>
        </p:txBody>
      </p:sp>
      <p:sp>
        <p:nvSpPr>
          <p:cNvPr id="457" name="Google Shape;457;p13"/>
          <p:cNvSpPr txBox="1"/>
          <p:nvPr>
            <p:ph idx="6" type="title"/>
          </p:nvPr>
        </p:nvSpPr>
        <p:spPr>
          <a:xfrm>
            <a:off x="1644925" y="1597525"/>
            <a:ext cx="2185200" cy="213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3"/>
              </a:buClr>
              <a:buSzPts val="1700"/>
              <a:buNone/>
              <a:defRPr sz="1800">
                <a:solidFill>
                  <a:schemeClr val="accent3"/>
                </a:solidFill>
              </a:defRPr>
            </a:lvl1pPr>
            <a:lvl2pPr lvl="1" rtl="0" algn="ctr">
              <a:spcBef>
                <a:spcPts val="0"/>
              </a:spcBef>
              <a:spcAft>
                <a:spcPts val="0"/>
              </a:spcAft>
              <a:buClr>
                <a:schemeClr val="accent3"/>
              </a:buClr>
              <a:buSzPts val="1700"/>
              <a:buNone/>
              <a:defRPr sz="1700">
                <a:solidFill>
                  <a:schemeClr val="accent3"/>
                </a:solidFill>
              </a:defRPr>
            </a:lvl2pPr>
            <a:lvl3pPr lvl="2" rtl="0" algn="ctr">
              <a:spcBef>
                <a:spcPts val="0"/>
              </a:spcBef>
              <a:spcAft>
                <a:spcPts val="0"/>
              </a:spcAft>
              <a:buClr>
                <a:schemeClr val="accent3"/>
              </a:buClr>
              <a:buSzPts val="1700"/>
              <a:buNone/>
              <a:defRPr sz="1700">
                <a:solidFill>
                  <a:schemeClr val="accent3"/>
                </a:solidFill>
              </a:defRPr>
            </a:lvl3pPr>
            <a:lvl4pPr lvl="3" rtl="0" algn="ctr">
              <a:spcBef>
                <a:spcPts val="0"/>
              </a:spcBef>
              <a:spcAft>
                <a:spcPts val="0"/>
              </a:spcAft>
              <a:buClr>
                <a:schemeClr val="accent3"/>
              </a:buClr>
              <a:buSzPts val="1700"/>
              <a:buNone/>
              <a:defRPr sz="1700">
                <a:solidFill>
                  <a:schemeClr val="accent3"/>
                </a:solidFill>
              </a:defRPr>
            </a:lvl4pPr>
            <a:lvl5pPr lvl="4" rtl="0" algn="ctr">
              <a:spcBef>
                <a:spcPts val="0"/>
              </a:spcBef>
              <a:spcAft>
                <a:spcPts val="0"/>
              </a:spcAft>
              <a:buClr>
                <a:schemeClr val="accent3"/>
              </a:buClr>
              <a:buSzPts val="1700"/>
              <a:buNone/>
              <a:defRPr sz="1700">
                <a:solidFill>
                  <a:schemeClr val="accent3"/>
                </a:solidFill>
              </a:defRPr>
            </a:lvl5pPr>
            <a:lvl6pPr lvl="5" rtl="0" algn="ctr">
              <a:spcBef>
                <a:spcPts val="0"/>
              </a:spcBef>
              <a:spcAft>
                <a:spcPts val="0"/>
              </a:spcAft>
              <a:buClr>
                <a:schemeClr val="accent3"/>
              </a:buClr>
              <a:buSzPts val="1700"/>
              <a:buNone/>
              <a:defRPr sz="1700">
                <a:solidFill>
                  <a:schemeClr val="accent3"/>
                </a:solidFill>
              </a:defRPr>
            </a:lvl6pPr>
            <a:lvl7pPr lvl="6" rtl="0" algn="ctr">
              <a:spcBef>
                <a:spcPts val="0"/>
              </a:spcBef>
              <a:spcAft>
                <a:spcPts val="0"/>
              </a:spcAft>
              <a:buClr>
                <a:schemeClr val="accent3"/>
              </a:buClr>
              <a:buSzPts val="1700"/>
              <a:buNone/>
              <a:defRPr sz="1700">
                <a:solidFill>
                  <a:schemeClr val="accent3"/>
                </a:solidFill>
              </a:defRPr>
            </a:lvl7pPr>
            <a:lvl8pPr lvl="7" rtl="0" algn="ctr">
              <a:spcBef>
                <a:spcPts val="0"/>
              </a:spcBef>
              <a:spcAft>
                <a:spcPts val="0"/>
              </a:spcAft>
              <a:buClr>
                <a:schemeClr val="accent3"/>
              </a:buClr>
              <a:buSzPts val="1700"/>
              <a:buNone/>
              <a:defRPr sz="1700">
                <a:solidFill>
                  <a:schemeClr val="accent3"/>
                </a:solidFill>
              </a:defRPr>
            </a:lvl8pPr>
            <a:lvl9pPr lvl="8" rtl="0" algn="ctr">
              <a:spcBef>
                <a:spcPts val="0"/>
              </a:spcBef>
              <a:spcAft>
                <a:spcPts val="0"/>
              </a:spcAft>
              <a:buClr>
                <a:schemeClr val="accent3"/>
              </a:buClr>
              <a:buSzPts val="1700"/>
              <a:buNone/>
              <a:defRPr sz="1700">
                <a:solidFill>
                  <a:schemeClr val="accent3"/>
                </a:solidFill>
              </a:defRPr>
            </a:lvl9pPr>
          </a:lstStyle>
          <a:p/>
        </p:txBody>
      </p:sp>
      <p:grpSp>
        <p:nvGrpSpPr>
          <p:cNvPr id="458" name="Google Shape;458;p13"/>
          <p:cNvGrpSpPr/>
          <p:nvPr/>
        </p:nvGrpSpPr>
        <p:grpSpPr>
          <a:xfrm>
            <a:off x="-1003352" y="97720"/>
            <a:ext cx="11470918" cy="3950313"/>
            <a:chOff x="-1003352" y="97720"/>
            <a:chExt cx="11470918" cy="3950313"/>
          </a:xfrm>
        </p:grpSpPr>
        <p:sp>
          <p:nvSpPr>
            <p:cNvPr id="459" name="Google Shape;459;p13"/>
            <p:cNvSpPr/>
            <p:nvPr/>
          </p:nvSpPr>
          <p:spPr>
            <a:xfrm>
              <a:off x="-1003352" y="97720"/>
              <a:ext cx="1623477" cy="1578935"/>
            </a:xfrm>
            <a:custGeom>
              <a:rect b="b" l="l" r="r" t="t"/>
              <a:pathLst>
                <a:path extrusionOk="0" h="121084" w="124214">
                  <a:moveTo>
                    <a:pt x="48295" y="0"/>
                  </a:moveTo>
                  <a:lnTo>
                    <a:pt x="39640" y="13909"/>
                  </a:lnTo>
                  <a:lnTo>
                    <a:pt x="23375" y="11977"/>
                  </a:lnTo>
                  <a:lnTo>
                    <a:pt x="21636" y="28281"/>
                  </a:lnTo>
                  <a:lnTo>
                    <a:pt x="6143" y="33613"/>
                  </a:lnTo>
                  <a:lnTo>
                    <a:pt x="11629" y="49028"/>
                  </a:lnTo>
                  <a:lnTo>
                    <a:pt x="0" y="60542"/>
                  </a:lnTo>
                  <a:lnTo>
                    <a:pt x="11629" y="72055"/>
                  </a:lnTo>
                  <a:lnTo>
                    <a:pt x="6143" y="87509"/>
                  </a:lnTo>
                  <a:lnTo>
                    <a:pt x="21636" y="92802"/>
                  </a:lnTo>
                  <a:lnTo>
                    <a:pt x="23375" y="109107"/>
                  </a:lnTo>
                  <a:lnTo>
                    <a:pt x="39640" y="107175"/>
                  </a:lnTo>
                  <a:lnTo>
                    <a:pt x="48295" y="121084"/>
                  </a:lnTo>
                  <a:lnTo>
                    <a:pt x="62088" y="112313"/>
                  </a:lnTo>
                  <a:lnTo>
                    <a:pt x="75919" y="121084"/>
                  </a:lnTo>
                  <a:lnTo>
                    <a:pt x="84574" y="107175"/>
                  </a:lnTo>
                  <a:lnTo>
                    <a:pt x="100839" y="109107"/>
                  </a:lnTo>
                  <a:lnTo>
                    <a:pt x="102578" y="92802"/>
                  </a:lnTo>
                  <a:lnTo>
                    <a:pt x="118071" y="87509"/>
                  </a:lnTo>
                  <a:lnTo>
                    <a:pt x="112546" y="72055"/>
                  </a:lnTo>
                  <a:lnTo>
                    <a:pt x="124214" y="60542"/>
                  </a:lnTo>
                  <a:lnTo>
                    <a:pt x="112546" y="49028"/>
                  </a:lnTo>
                  <a:lnTo>
                    <a:pt x="118071" y="33613"/>
                  </a:lnTo>
                  <a:lnTo>
                    <a:pt x="102578" y="28281"/>
                  </a:lnTo>
                  <a:lnTo>
                    <a:pt x="100839" y="11977"/>
                  </a:lnTo>
                  <a:lnTo>
                    <a:pt x="84574" y="13909"/>
                  </a:lnTo>
                  <a:lnTo>
                    <a:pt x="75919" y="0"/>
                  </a:lnTo>
                  <a:lnTo>
                    <a:pt x="62088" y="8809"/>
                  </a:lnTo>
                  <a:lnTo>
                    <a:pt x="4829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3"/>
            <p:cNvSpPr/>
            <p:nvPr/>
          </p:nvSpPr>
          <p:spPr>
            <a:xfrm>
              <a:off x="8305621" y="1941172"/>
              <a:ext cx="2161945" cy="2106862"/>
            </a:xfrm>
            <a:custGeom>
              <a:rect b="b" l="l" r="r" t="t"/>
              <a:pathLst>
                <a:path extrusionOk="0" h="121084" w="124214">
                  <a:moveTo>
                    <a:pt x="48295" y="0"/>
                  </a:moveTo>
                  <a:lnTo>
                    <a:pt x="39640" y="13909"/>
                  </a:lnTo>
                  <a:lnTo>
                    <a:pt x="23375" y="11977"/>
                  </a:lnTo>
                  <a:lnTo>
                    <a:pt x="21636" y="28281"/>
                  </a:lnTo>
                  <a:lnTo>
                    <a:pt x="6143" y="33613"/>
                  </a:lnTo>
                  <a:lnTo>
                    <a:pt x="11629" y="49028"/>
                  </a:lnTo>
                  <a:lnTo>
                    <a:pt x="0" y="60542"/>
                  </a:lnTo>
                  <a:lnTo>
                    <a:pt x="11629" y="72055"/>
                  </a:lnTo>
                  <a:lnTo>
                    <a:pt x="6143" y="87509"/>
                  </a:lnTo>
                  <a:lnTo>
                    <a:pt x="21636" y="92802"/>
                  </a:lnTo>
                  <a:lnTo>
                    <a:pt x="23375" y="109107"/>
                  </a:lnTo>
                  <a:lnTo>
                    <a:pt x="39640" y="107175"/>
                  </a:lnTo>
                  <a:lnTo>
                    <a:pt x="48295" y="121084"/>
                  </a:lnTo>
                  <a:lnTo>
                    <a:pt x="62088" y="112313"/>
                  </a:lnTo>
                  <a:lnTo>
                    <a:pt x="75919" y="121084"/>
                  </a:lnTo>
                  <a:lnTo>
                    <a:pt x="84574" y="107175"/>
                  </a:lnTo>
                  <a:lnTo>
                    <a:pt x="100839" y="109107"/>
                  </a:lnTo>
                  <a:lnTo>
                    <a:pt x="102578" y="92802"/>
                  </a:lnTo>
                  <a:lnTo>
                    <a:pt x="118071" y="87509"/>
                  </a:lnTo>
                  <a:lnTo>
                    <a:pt x="112546" y="72055"/>
                  </a:lnTo>
                  <a:lnTo>
                    <a:pt x="124214" y="60542"/>
                  </a:lnTo>
                  <a:lnTo>
                    <a:pt x="112546" y="49028"/>
                  </a:lnTo>
                  <a:lnTo>
                    <a:pt x="118071" y="33613"/>
                  </a:lnTo>
                  <a:lnTo>
                    <a:pt x="102578" y="28281"/>
                  </a:lnTo>
                  <a:lnTo>
                    <a:pt x="100839" y="11977"/>
                  </a:lnTo>
                  <a:lnTo>
                    <a:pt x="84574" y="13909"/>
                  </a:lnTo>
                  <a:lnTo>
                    <a:pt x="75919" y="0"/>
                  </a:lnTo>
                  <a:lnTo>
                    <a:pt x="62088" y="8809"/>
                  </a:lnTo>
                  <a:lnTo>
                    <a:pt x="48295"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 name="Google Shape;461;p13"/>
          <p:cNvSpPr txBox="1"/>
          <p:nvPr>
            <p:ph idx="7" type="subTitle"/>
          </p:nvPr>
        </p:nvSpPr>
        <p:spPr>
          <a:xfrm>
            <a:off x="1644925" y="3461344"/>
            <a:ext cx="21618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62" name="Google Shape;462;p13"/>
          <p:cNvSpPr txBox="1"/>
          <p:nvPr>
            <p:ph idx="8" type="subTitle"/>
          </p:nvPr>
        </p:nvSpPr>
        <p:spPr>
          <a:xfrm>
            <a:off x="5318975" y="3461344"/>
            <a:ext cx="21618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63" name="Google Shape;463;p13"/>
          <p:cNvSpPr txBox="1"/>
          <p:nvPr>
            <p:ph hasCustomPrompt="1" idx="9" type="title"/>
          </p:nvPr>
        </p:nvSpPr>
        <p:spPr>
          <a:xfrm>
            <a:off x="958675" y="2951163"/>
            <a:ext cx="608700" cy="40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464" name="Google Shape;464;p13"/>
          <p:cNvSpPr txBox="1"/>
          <p:nvPr>
            <p:ph hasCustomPrompt="1" idx="13" type="title"/>
          </p:nvPr>
        </p:nvSpPr>
        <p:spPr>
          <a:xfrm>
            <a:off x="958675" y="1502113"/>
            <a:ext cx="608700" cy="40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465" name="Google Shape;465;p13"/>
          <p:cNvSpPr txBox="1"/>
          <p:nvPr>
            <p:ph hasCustomPrompt="1" idx="14" type="title"/>
          </p:nvPr>
        </p:nvSpPr>
        <p:spPr>
          <a:xfrm>
            <a:off x="4602350" y="2951163"/>
            <a:ext cx="608700" cy="40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466" name="Google Shape;466;p13"/>
          <p:cNvSpPr txBox="1"/>
          <p:nvPr>
            <p:ph hasCustomPrompt="1" idx="15" type="title"/>
          </p:nvPr>
        </p:nvSpPr>
        <p:spPr>
          <a:xfrm>
            <a:off x="4602350" y="1502113"/>
            <a:ext cx="608700" cy="40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467" name="Shape 467"/>
        <p:cNvGrpSpPr/>
        <p:nvPr/>
      </p:nvGrpSpPr>
      <p:grpSpPr>
        <a:xfrm>
          <a:off x="0" y="0"/>
          <a:ext cx="0" cy="0"/>
          <a:chOff x="0" y="0"/>
          <a:chExt cx="0" cy="0"/>
        </a:xfrm>
      </p:grpSpPr>
      <p:grpSp>
        <p:nvGrpSpPr>
          <p:cNvPr id="468" name="Google Shape;468;p14"/>
          <p:cNvGrpSpPr/>
          <p:nvPr/>
        </p:nvGrpSpPr>
        <p:grpSpPr>
          <a:xfrm>
            <a:off x="6" y="0"/>
            <a:ext cx="9143991" cy="5143312"/>
            <a:chOff x="6" y="0"/>
            <a:chExt cx="9143991" cy="5143312"/>
          </a:xfrm>
        </p:grpSpPr>
        <p:sp>
          <p:nvSpPr>
            <p:cNvPr id="469" name="Google Shape;469;p14"/>
            <p:cNvSpPr/>
            <p:nvPr/>
          </p:nvSpPr>
          <p:spPr>
            <a:xfrm>
              <a:off x="605097" y="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4"/>
            <p:cNvSpPr/>
            <p:nvPr/>
          </p:nvSpPr>
          <p:spPr>
            <a:xfrm>
              <a:off x="302552" y="30254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4"/>
            <p:cNvSpPr/>
            <p:nvPr/>
          </p:nvSpPr>
          <p:spPr>
            <a:xfrm>
              <a:off x="6" y="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4"/>
            <p:cNvSpPr/>
            <p:nvPr/>
          </p:nvSpPr>
          <p:spPr>
            <a:xfrm>
              <a:off x="605097" y="605091"/>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4"/>
            <p:cNvSpPr/>
            <p:nvPr/>
          </p:nvSpPr>
          <p:spPr>
            <a:xfrm>
              <a:off x="302552" y="907636"/>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4"/>
            <p:cNvSpPr/>
            <p:nvPr/>
          </p:nvSpPr>
          <p:spPr>
            <a:xfrm>
              <a:off x="6" y="605091"/>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4"/>
            <p:cNvSpPr/>
            <p:nvPr/>
          </p:nvSpPr>
          <p:spPr>
            <a:xfrm>
              <a:off x="605097" y="1210181"/>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4"/>
            <p:cNvSpPr/>
            <p:nvPr/>
          </p:nvSpPr>
          <p:spPr>
            <a:xfrm>
              <a:off x="302552" y="1512726"/>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4"/>
            <p:cNvSpPr/>
            <p:nvPr/>
          </p:nvSpPr>
          <p:spPr>
            <a:xfrm>
              <a:off x="6" y="1210181"/>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4"/>
            <p:cNvSpPr/>
            <p:nvPr/>
          </p:nvSpPr>
          <p:spPr>
            <a:xfrm>
              <a:off x="605097" y="181527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4"/>
            <p:cNvSpPr/>
            <p:nvPr/>
          </p:nvSpPr>
          <p:spPr>
            <a:xfrm>
              <a:off x="302552" y="2117817"/>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4"/>
            <p:cNvSpPr/>
            <p:nvPr/>
          </p:nvSpPr>
          <p:spPr>
            <a:xfrm>
              <a:off x="6" y="181527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4"/>
            <p:cNvSpPr/>
            <p:nvPr/>
          </p:nvSpPr>
          <p:spPr>
            <a:xfrm>
              <a:off x="605097" y="242036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4"/>
            <p:cNvSpPr/>
            <p:nvPr/>
          </p:nvSpPr>
          <p:spPr>
            <a:xfrm>
              <a:off x="302552" y="272290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4"/>
            <p:cNvSpPr/>
            <p:nvPr/>
          </p:nvSpPr>
          <p:spPr>
            <a:xfrm>
              <a:off x="6" y="242036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4"/>
            <p:cNvSpPr/>
            <p:nvPr/>
          </p:nvSpPr>
          <p:spPr>
            <a:xfrm>
              <a:off x="605097" y="3025453"/>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4"/>
            <p:cNvSpPr/>
            <p:nvPr/>
          </p:nvSpPr>
          <p:spPr>
            <a:xfrm>
              <a:off x="302552" y="332799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4"/>
            <p:cNvSpPr/>
            <p:nvPr/>
          </p:nvSpPr>
          <p:spPr>
            <a:xfrm>
              <a:off x="6" y="3025453"/>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4"/>
            <p:cNvSpPr/>
            <p:nvPr/>
          </p:nvSpPr>
          <p:spPr>
            <a:xfrm>
              <a:off x="605097" y="3630543"/>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4"/>
            <p:cNvSpPr/>
            <p:nvPr/>
          </p:nvSpPr>
          <p:spPr>
            <a:xfrm>
              <a:off x="302552" y="393308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4"/>
            <p:cNvSpPr/>
            <p:nvPr/>
          </p:nvSpPr>
          <p:spPr>
            <a:xfrm>
              <a:off x="6" y="3630543"/>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4"/>
            <p:cNvSpPr/>
            <p:nvPr/>
          </p:nvSpPr>
          <p:spPr>
            <a:xfrm>
              <a:off x="605097" y="4235634"/>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4"/>
            <p:cNvSpPr/>
            <p:nvPr/>
          </p:nvSpPr>
          <p:spPr>
            <a:xfrm>
              <a:off x="302552" y="453817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4"/>
            <p:cNvSpPr/>
            <p:nvPr/>
          </p:nvSpPr>
          <p:spPr>
            <a:xfrm>
              <a:off x="6" y="4235634"/>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4"/>
            <p:cNvSpPr/>
            <p:nvPr/>
          </p:nvSpPr>
          <p:spPr>
            <a:xfrm>
              <a:off x="605097" y="484072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4"/>
            <p:cNvSpPr/>
            <p:nvPr/>
          </p:nvSpPr>
          <p:spPr>
            <a:xfrm>
              <a:off x="6" y="484072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4"/>
            <p:cNvSpPr/>
            <p:nvPr/>
          </p:nvSpPr>
          <p:spPr>
            <a:xfrm>
              <a:off x="8841597" y="18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4"/>
            <p:cNvSpPr/>
            <p:nvPr/>
          </p:nvSpPr>
          <p:spPr>
            <a:xfrm>
              <a:off x="8539052" y="302733"/>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4"/>
            <p:cNvSpPr/>
            <p:nvPr/>
          </p:nvSpPr>
          <p:spPr>
            <a:xfrm>
              <a:off x="8236506" y="18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4"/>
            <p:cNvSpPr/>
            <p:nvPr/>
          </p:nvSpPr>
          <p:spPr>
            <a:xfrm>
              <a:off x="8841597" y="60527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4"/>
            <p:cNvSpPr/>
            <p:nvPr/>
          </p:nvSpPr>
          <p:spPr>
            <a:xfrm>
              <a:off x="8539052" y="907823"/>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4"/>
            <p:cNvSpPr/>
            <p:nvPr/>
          </p:nvSpPr>
          <p:spPr>
            <a:xfrm>
              <a:off x="8236506" y="60527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4"/>
            <p:cNvSpPr/>
            <p:nvPr/>
          </p:nvSpPr>
          <p:spPr>
            <a:xfrm>
              <a:off x="8841597" y="121036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4"/>
            <p:cNvSpPr/>
            <p:nvPr/>
          </p:nvSpPr>
          <p:spPr>
            <a:xfrm>
              <a:off x="8539052" y="1512914"/>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4"/>
            <p:cNvSpPr/>
            <p:nvPr/>
          </p:nvSpPr>
          <p:spPr>
            <a:xfrm>
              <a:off x="8236506" y="121036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4"/>
            <p:cNvSpPr/>
            <p:nvPr/>
          </p:nvSpPr>
          <p:spPr>
            <a:xfrm>
              <a:off x="8841597" y="181545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4"/>
            <p:cNvSpPr/>
            <p:nvPr/>
          </p:nvSpPr>
          <p:spPr>
            <a:xfrm>
              <a:off x="8539052" y="211800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4"/>
            <p:cNvSpPr/>
            <p:nvPr/>
          </p:nvSpPr>
          <p:spPr>
            <a:xfrm>
              <a:off x="8236506" y="1815459"/>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4"/>
            <p:cNvSpPr/>
            <p:nvPr/>
          </p:nvSpPr>
          <p:spPr>
            <a:xfrm>
              <a:off x="8841597" y="242055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4"/>
            <p:cNvSpPr/>
            <p:nvPr/>
          </p:nvSpPr>
          <p:spPr>
            <a:xfrm>
              <a:off x="8539052" y="272309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4"/>
            <p:cNvSpPr/>
            <p:nvPr/>
          </p:nvSpPr>
          <p:spPr>
            <a:xfrm>
              <a:off x="8236506" y="242055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4"/>
            <p:cNvSpPr/>
            <p:nvPr/>
          </p:nvSpPr>
          <p:spPr>
            <a:xfrm>
              <a:off x="8841597" y="302564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4"/>
            <p:cNvSpPr/>
            <p:nvPr/>
          </p:nvSpPr>
          <p:spPr>
            <a:xfrm>
              <a:off x="8539052" y="3328186"/>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4"/>
            <p:cNvSpPr/>
            <p:nvPr/>
          </p:nvSpPr>
          <p:spPr>
            <a:xfrm>
              <a:off x="8236506" y="302564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4"/>
            <p:cNvSpPr/>
            <p:nvPr/>
          </p:nvSpPr>
          <p:spPr>
            <a:xfrm>
              <a:off x="8841597" y="3630731"/>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4"/>
            <p:cNvSpPr/>
            <p:nvPr/>
          </p:nvSpPr>
          <p:spPr>
            <a:xfrm>
              <a:off x="8539052" y="3933276"/>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4"/>
            <p:cNvSpPr/>
            <p:nvPr/>
          </p:nvSpPr>
          <p:spPr>
            <a:xfrm>
              <a:off x="8236506" y="3630731"/>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4"/>
            <p:cNvSpPr/>
            <p:nvPr/>
          </p:nvSpPr>
          <p:spPr>
            <a:xfrm>
              <a:off x="8841597" y="423582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4"/>
            <p:cNvSpPr/>
            <p:nvPr/>
          </p:nvSpPr>
          <p:spPr>
            <a:xfrm>
              <a:off x="8539052" y="4538367"/>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4"/>
            <p:cNvSpPr/>
            <p:nvPr/>
          </p:nvSpPr>
          <p:spPr>
            <a:xfrm>
              <a:off x="8236506" y="423582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4"/>
            <p:cNvSpPr/>
            <p:nvPr/>
          </p:nvSpPr>
          <p:spPr>
            <a:xfrm>
              <a:off x="8841597" y="484091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4"/>
            <p:cNvSpPr/>
            <p:nvPr/>
          </p:nvSpPr>
          <p:spPr>
            <a:xfrm>
              <a:off x="8236506" y="484091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 name="Google Shape;521;p14"/>
          <p:cNvSpPr txBox="1"/>
          <p:nvPr>
            <p:ph type="title"/>
          </p:nvPr>
        </p:nvSpPr>
        <p:spPr>
          <a:xfrm>
            <a:off x="1161850" y="490050"/>
            <a:ext cx="6820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2" name="Google Shape;522;p14"/>
          <p:cNvSpPr/>
          <p:nvPr/>
        </p:nvSpPr>
        <p:spPr>
          <a:xfrm rot="-1081142">
            <a:off x="6819659" y="-543218"/>
            <a:ext cx="1137247" cy="1081342"/>
          </a:xfrm>
          <a:custGeom>
            <a:rect b="b" l="l" r="r" t="t"/>
            <a:pathLst>
              <a:path extrusionOk="0" h="121084" w="127344">
                <a:moveTo>
                  <a:pt x="83338" y="0"/>
                </a:moveTo>
                <a:lnTo>
                  <a:pt x="83338" y="0"/>
                </a:lnTo>
                <a:lnTo>
                  <a:pt x="83338" y="0"/>
                </a:lnTo>
                <a:close/>
                <a:moveTo>
                  <a:pt x="44006" y="0"/>
                </a:moveTo>
                <a:lnTo>
                  <a:pt x="44972" y="34811"/>
                </a:lnTo>
                <a:lnTo>
                  <a:pt x="12170" y="23143"/>
                </a:lnTo>
                <a:lnTo>
                  <a:pt x="33382" y="50728"/>
                </a:lnTo>
                <a:lnTo>
                  <a:pt x="0" y="60542"/>
                </a:lnTo>
                <a:lnTo>
                  <a:pt x="33382" y="70394"/>
                </a:lnTo>
                <a:lnTo>
                  <a:pt x="12170" y="97980"/>
                </a:lnTo>
                <a:lnTo>
                  <a:pt x="44972" y="86312"/>
                </a:lnTo>
                <a:lnTo>
                  <a:pt x="44972" y="86312"/>
                </a:lnTo>
                <a:lnTo>
                  <a:pt x="44006" y="121084"/>
                </a:lnTo>
                <a:lnTo>
                  <a:pt x="63672" y="92377"/>
                </a:lnTo>
                <a:lnTo>
                  <a:pt x="83338" y="121084"/>
                </a:lnTo>
                <a:lnTo>
                  <a:pt x="82372" y="86312"/>
                </a:lnTo>
                <a:lnTo>
                  <a:pt x="115173" y="97980"/>
                </a:lnTo>
                <a:lnTo>
                  <a:pt x="93924" y="70394"/>
                </a:lnTo>
                <a:lnTo>
                  <a:pt x="127344" y="60542"/>
                </a:lnTo>
                <a:lnTo>
                  <a:pt x="93924" y="50728"/>
                </a:lnTo>
                <a:lnTo>
                  <a:pt x="115173" y="23143"/>
                </a:lnTo>
                <a:lnTo>
                  <a:pt x="82372" y="34811"/>
                </a:lnTo>
                <a:lnTo>
                  <a:pt x="83338" y="0"/>
                </a:lnTo>
                <a:lnTo>
                  <a:pt x="63672" y="28706"/>
                </a:lnTo>
                <a:lnTo>
                  <a:pt x="44006" y="0"/>
                </a:ln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8">
    <p:spTree>
      <p:nvGrpSpPr>
        <p:cNvPr id="523" name="Shape 523"/>
        <p:cNvGrpSpPr/>
        <p:nvPr/>
      </p:nvGrpSpPr>
      <p:grpSpPr>
        <a:xfrm>
          <a:off x="0" y="0"/>
          <a:ext cx="0" cy="0"/>
          <a:chOff x="0" y="0"/>
          <a:chExt cx="0" cy="0"/>
        </a:xfrm>
      </p:grpSpPr>
      <p:grpSp>
        <p:nvGrpSpPr>
          <p:cNvPr id="524" name="Google Shape;524;p15"/>
          <p:cNvGrpSpPr/>
          <p:nvPr/>
        </p:nvGrpSpPr>
        <p:grpSpPr>
          <a:xfrm>
            <a:off x="-1" y="-2"/>
            <a:ext cx="9143991" cy="5143500"/>
            <a:chOff x="-1" y="-2"/>
            <a:chExt cx="9143991" cy="5143500"/>
          </a:xfrm>
        </p:grpSpPr>
        <p:sp>
          <p:nvSpPr>
            <p:cNvPr id="525" name="Google Shape;525;p15"/>
            <p:cNvSpPr/>
            <p:nvPr/>
          </p:nvSpPr>
          <p:spPr>
            <a:xfrm rot="-5400000">
              <a:off x="-1" y="484109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5"/>
            <p:cNvSpPr/>
            <p:nvPr/>
          </p:nvSpPr>
          <p:spPr>
            <a:xfrm rot="-5400000">
              <a:off x="302545" y="453869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5"/>
            <p:cNvSpPr/>
            <p:nvPr/>
          </p:nvSpPr>
          <p:spPr>
            <a:xfrm rot="-5400000">
              <a:off x="-1" y="423614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5"/>
            <p:cNvSpPr/>
            <p:nvPr/>
          </p:nvSpPr>
          <p:spPr>
            <a:xfrm rot="-5400000">
              <a:off x="605095" y="484109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5"/>
            <p:cNvSpPr/>
            <p:nvPr/>
          </p:nvSpPr>
          <p:spPr>
            <a:xfrm rot="-5400000">
              <a:off x="605095" y="423614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5"/>
            <p:cNvSpPr/>
            <p:nvPr/>
          </p:nvSpPr>
          <p:spPr>
            <a:xfrm rot="-5400000">
              <a:off x="302545" y="393374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5"/>
            <p:cNvSpPr/>
            <p:nvPr/>
          </p:nvSpPr>
          <p:spPr>
            <a:xfrm rot="-5400000">
              <a:off x="907495" y="453869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5"/>
            <p:cNvSpPr/>
            <p:nvPr/>
          </p:nvSpPr>
          <p:spPr>
            <a:xfrm rot="-5400000">
              <a:off x="1210195" y="484109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5"/>
            <p:cNvSpPr/>
            <p:nvPr/>
          </p:nvSpPr>
          <p:spPr>
            <a:xfrm rot="-5400000">
              <a:off x="-1" y="363119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5"/>
            <p:cNvSpPr/>
            <p:nvPr/>
          </p:nvSpPr>
          <p:spPr>
            <a:xfrm flipH="1" rot="-5400000">
              <a:off x="-1" y="-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5"/>
            <p:cNvSpPr/>
            <p:nvPr/>
          </p:nvSpPr>
          <p:spPr>
            <a:xfrm flipH="1" rot="-5400000">
              <a:off x="302545" y="30240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5"/>
            <p:cNvSpPr/>
            <p:nvPr/>
          </p:nvSpPr>
          <p:spPr>
            <a:xfrm flipH="1" rot="-5400000">
              <a:off x="-1" y="60494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5"/>
            <p:cNvSpPr/>
            <p:nvPr/>
          </p:nvSpPr>
          <p:spPr>
            <a:xfrm flipH="1" rot="-5400000">
              <a:off x="605095" y="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5"/>
            <p:cNvSpPr/>
            <p:nvPr/>
          </p:nvSpPr>
          <p:spPr>
            <a:xfrm flipH="1" rot="-5400000">
              <a:off x="605095" y="60495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5"/>
            <p:cNvSpPr/>
            <p:nvPr/>
          </p:nvSpPr>
          <p:spPr>
            <a:xfrm flipH="1" rot="-5400000">
              <a:off x="302545" y="90735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5"/>
            <p:cNvSpPr/>
            <p:nvPr/>
          </p:nvSpPr>
          <p:spPr>
            <a:xfrm flipH="1" rot="-5400000">
              <a:off x="907495" y="30240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5"/>
            <p:cNvSpPr/>
            <p:nvPr/>
          </p:nvSpPr>
          <p:spPr>
            <a:xfrm flipH="1" rot="-5400000">
              <a:off x="1210195" y="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5"/>
            <p:cNvSpPr/>
            <p:nvPr/>
          </p:nvSpPr>
          <p:spPr>
            <a:xfrm flipH="1" rot="-5400000">
              <a:off x="-1" y="120989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5"/>
            <p:cNvSpPr/>
            <p:nvPr/>
          </p:nvSpPr>
          <p:spPr>
            <a:xfrm flipH="1" rot="-8100000">
              <a:off x="7923099" y="2420605"/>
              <a:ext cx="302500" cy="302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5"/>
            <p:cNvSpPr/>
            <p:nvPr/>
          </p:nvSpPr>
          <p:spPr>
            <a:xfrm flipH="1" rot="-8100000">
              <a:off x="8350864" y="2420506"/>
              <a:ext cx="302500" cy="302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5"/>
            <p:cNvSpPr/>
            <p:nvPr/>
          </p:nvSpPr>
          <p:spPr>
            <a:xfrm flipH="1" rot="-8100000">
              <a:off x="8350864" y="2848370"/>
              <a:ext cx="302500" cy="302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5"/>
            <p:cNvSpPr/>
            <p:nvPr/>
          </p:nvSpPr>
          <p:spPr>
            <a:xfrm flipH="1" rot="-8100000">
              <a:off x="8350970" y="1992742"/>
              <a:ext cx="302500" cy="302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5"/>
            <p:cNvSpPr/>
            <p:nvPr/>
          </p:nvSpPr>
          <p:spPr>
            <a:xfrm flipH="1" rot="-8100000">
              <a:off x="8778734" y="2420506"/>
              <a:ext cx="302500" cy="302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5"/>
            <p:cNvSpPr/>
            <p:nvPr/>
          </p:nvSpPr>
          <p:spPr>
            <a:xfrm flipH="1" rot="-8100000">
              <a:off x="8778628" y="2848270"/>
              <a:ext cx="302500" cy="302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5"/>
            <p:cNvSpPr/>
            <p:nvPr/>
          </p:nvSpPr>
          <p:spPr>
            <a:xfrm flipH="1" rot="-8100000">
              <a:off x="8778628" y="1992742"/>
              <a:ext cx="302500" cy="302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5"/>
            <p:cNvSpPr/>
            <p:nvPr/>
          </p:nvSpPr>
          <p:spPr>
            <a:xfrm flipH="1" rot="-8100000">
              <a:off x="8778840" y="1564871"/>
              <a:ext cx="302500" cy="302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5"/>
            <p:cNvSpPr/>
            <p:nvPr/>
          </p:nvSpPr>
          <p:spPr>
            <a:xfrm flipH="1" rot="-8100000">
              <a:off x="8778628" y="3276134"/>
              <a:ext cx="302500" cy="302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 name="Google Shape;552;p15"/>
          <p:cNvSpPr txBox="1"/>
          <p:nvPr>
            <p:ph type="title"/>
          </p:nvPr>
        </p:nvSpPr>
        <p:spPr>
          <a:xfrm>
            <a:off x="1804950" y="490050"/>
            <a:ext cx="5534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53" name="Shape 553"/>
        <p:cNvGrpSpPr/>
        <p:nvPr/>
      </p:nvGrpSpPr>
      <p:grpSpPr>
        <a:xfrm>
          <a:off x="0" y="0"/>
          <a:ext cx="0" cy="0"/>
          <a:chOff x="0" y="0"/>
          <a:chExt cx="0" cy="0"/>
        </a:xfrm>
      </p:grpSpPr>
      <p:grpSp>
        <p:nvGrpSpPr>
          <p:cNvPr id="554" name="Google Shape;554;p16"/>
          <p:cNvGrpSpPr/>
          <p:nvPr/>
        </p:nvGrpSpPr>
        <p:grpSpPr>
          <a:xfrm>
            <a:off x="11" y="3251402"/>
            <a:ext cx="9143989" cy="1892094"/>
            <a:chOff x="11" y="3251402"/>
            <a:chExt cx="9143989" cy="1892094"/>
          </a:xfrm>
        </p:grpSpPr>
        <p:sp>
          <p:nvSpPr>
            <p:cNvPr id="555" name="Google Shape;555;p16"/>
            <p:cNvSpPr/>
            <p:nvPr/>
          </p:nvSpPr>
          <p:spPr>
            <a:xfrm rot="5400000">
              <a:off x="4729782"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6"/>
            <p:cNvSpPr/>
            <p:nvPr/>
          </p:nvSpPr>
          <p:spPr>
            <a:xfrm rot="5400000">
              <a:off x="5045100"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6"/>
            <p:cNvSpPr/>
            <p:nvPr/>
          </p:nvSpPr>
          <p:spPr>
            <a:xfrm rot="5400000">
              <a:off x="4099146"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6"/>
            <p:cNvSpPr/>
            <p:nvPr/>
          </p:nvSpPr>
          <p:spPr>
            <a:xfrm rot="5400000">
              <a:off x="4414464"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6"/>
            <p:cNvSpPr/>
            <p:nvPr/>
          </p:nvSpPr>
          <p:spPr>
            <a:xfrm rot="5400000">
              <a:off x="3468510"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6"/>
            <p:cNvSpPr/>
            <p:nvPr/>
          </p:nvSpPr>
          <p:spPr>
            <a:xfrm rot="5400000">
              <a:off x="3783828"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6"/>
            <p:cNvSpPr/>
            <p:nvPr/>
          </p:nvSpPr>
          <p:spPr>
            <a:xfrm rot="5400000">
              <a:off x="2837874"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6"/>
            <p:cNvSpPr/>
            <p:nvPr/>
          </p:nvSpPr>
          <p:spPr>
            <a:xfrm rot="5400000">
              <a:off x="3153192"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6"/>
            <p:cNvSpPr/>
            <p:nvPr/>
          </p:nvSpPr>
          <p:spPr>
            <a:xfrm rot="5400000">
              <a:off x="2207237"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6"/>
            <p:cNvSpPr/>
            <p:nvPr/>
          </p:nvSpPr>
          <p:spPr>
            <a:xfrm rot="5400000">
              <a:off x="2522555"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6"/>
            <p:cNvSpPr/>
            <p:nvPr/>
          </p:nvSpPr>
          <p:spPr>
            <a:xfrm rot="5400000">
              <a:off x="1576601"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6"/>
            <p:cNvSpPr/>
            <p:nvPr/>
          </p:nvSpPr>
          <p:spPr>
            <a:xfrm rot="5400000">
              <a:off x="1891919"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6"/>
            <p:cNvSpPr/>
            <p:nvPr/>
          </p:nvSpPr>
          <p:spPr>
            <a:xfrm rot="5400000">
              <a:off x="945965"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6"/>
            <p:cNvSpPr/>
            <p:nvPr/>
          </p:nvSpPr>
          <p:spPr>
            <a:xfrm rot="5400000">
              <a:off x="1261283"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6"/>
            <p:cNvSpPr/>
            <p:nvPr/>
          </p:nvSpPr>
          <p:spPr>
            <a:xfrm rot="5400000">
              <a:off x="315329"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6"/>
            <p:cNvSpPr/>
            <p:nvPr/>
          </p:nvSpPr>
          <p:spPr>
            <a:xfrm rot="5400000">
              <a:off x="630647"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6"/>
            <p:cNvSpPr/>
            <p:nvPr/>
          </p:nvSpPr>
          <p:spPr>
            <a:xfrm rot="5400000">
              <a:off x="11"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6"/>
            <p:cNvSpPr/>
            <p:nvPr/>
          </p:nvSpPr>
          <p:spPr>
            <a:xfrm rot="5400000">
              <a:off x="7882778"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6"/>
            <p:cNvSpPr/>
            <p:nvPr/>
          </p:nvSpPr>
          <p:spPr>
            <a:xfrm rot="5400000">
              <a:off x="8198096"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6"/>
            <p:cNvSpPr/>
            <p:nvPr/>
          </p:nvSpPr>
          <p:spPr>
            <a:xfrm rot="5400000">
              <a:off x="7252142"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6"/>
            <p:cNvSpPr/>
            <p:nvPr/>
          </p:nvSpPr>
          <p:spPr>
            <a:xfrm rot="5400000">
              <a:off x="7567460"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6"/>
            <p:cNvSpPr/>
            <p:nvPr/>
          </p:nvSpPr>
          <p:spPr>
            <a:xfrm rot="5400000">
              <a:off x="6621505"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6"/>
            <p:cNvSpPr/>
            <p:nvPr/>
          </p:nvSpPr>
          <p:spPr>
            <a:xfrm rot="5400000">
              <a:off x="6936824"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6"/>
            <p:cNvSpPr/>
            <p:nvPr/>
          </p:nvSpPr>
          <p:spPr>
            <a:xfrm rot="5400000">
              <a:off x="5990869"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6"/>
            <p:cNvSpPr/>
            <p:nvPr/>
          </p:nvSpPr>
          <p:spPr>
            <a:xfrm rot="5400000">
              <a:off x="6306187"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6"/>
            <p:cNvSpPr/>
            <p:nvPr/>
          </p:nvSpPr>
          <p:spPr>
            <a:xfrm rot="5400000">
              <a:off x="5360233"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6"/>
            <p:cNvSpPr/>
            <p:nvPr/>
          </p:nvSpPr>
          <p:spPr>
            <a:xfrm rot="5400000">
              <a:off x="5675551"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6"/>
            <p:cNvSpPr/>
            <p:nvPr/>
          </p:nvSpPr>
          <p:spPr>
            <a:xfrm rot="5400000">
              <a:off x="8513382"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6"/>
            <p:cNvSpPr/>
            <p:nvPr/>
          </p:nvSpPr>
          <p:spPr>
            <a:xfrm rot="5400000">
              <a:off x="8828700"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6"/>
            <p:cNvSpPr/>
            <p:nvPr/>
          </p:nvSpPr>
          <p:spPr>
            <a:xfrm rot="5400000">
              <a:off x="4729782" y="41974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6"/>
            <p:cNvSpPr/>
            <p:nvPr/>
          </p:nvSpPr>
          <p:spPr>
            <a:xfrm rot="5400000">
              <a:off x="5045100" y="38821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6"/>
            <p:cNvSpPr/>
            <p:nvPr/>
          </p:nvSpPr>
          <p:spPr>
            <a:xfrm rot="5400000">
              <a:off x="4099146" y="41974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6"/>
            <p:cNvSpPr/>
            <p:nvPr/>
          </p:nvSpPr>
          <p:spPr>
            <a:xfrm rot="5400000">
              <a:off x="4414464" y="38821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6"/>
            <p:cNvSpPr/>
            <p:nvPr/>
          </p:nvSpPr>
          <p:spPr>
            <a:xfrm rot="5400000">
              <a:off x="3468510" y="41974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6"/>
            <p:cNvSpPr/>
            <p:nvPr/>
          </p:nvSpPr>
          <p:spPr>
            <a:xfrm rot="5400000">
              <a:off x="3783828" y="38821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6"/>
            <p:cNvSpPr/>
            <p:nvPr/>
          </p:nvSpPr>
          <p:spPr>
            <a:xfrm rot="5400000">
              <a:off x="2837874" y="41974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6"/>
            <p:cNvSpPr/>
            <p:nvPr/>
          </p:nvSpPr>
          <p:spPr>
            <a:xfrm rot="5400000">
              <a:off x="3153192" y="38821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6"/>
            <p:cNvSpPr/>
            <p:nvPr/>
          </p:nvSpPr>
          <p:spPr>
            <a:xfrm rot="5400000">
              <a:off x="2207237" y="41974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6"/>
            <p:cNvSpPr/>
            <p:nvPr/>
          </p:nvSpPr>
          <p:spPr>
            <a:xfrm rot="5400000">
              <a:off x="2522555" y="38821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6"/>
            <p:cNvSpPr/>
            <p:nvPr/>
          </p:nvSpPr>
          <p:spPr>
            <a:xfrm rot="5400000">
              <a:off x="1576601" y="41974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6"/>
            <p:cNvSpPr/>
            <p:nvPr/>
          </p:nvSpPr>
          <p:spPr>
            <a:xfrm rot="5400000">
              <a:off x="1891919" y="38821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6"/>
            <p:cNvSpPr/>
            <p:nvPr/>
          </p:nvSpPr>
          <p:spPr>
            <a:xfrm rot="5400000">
              <a:off x="945965" y="41974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6"/>
            <p:cNvSpPr/>
            <p:nvPr/>
          </p:nvSpPr>
          <p:spPr>
            <a:xfrm rot="5400000">
              <a:off x="1261283" y="38821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6"/>
            <p:cNvSpPr/>
            <p:nvPr/>
          </p:nvSpPr>
          <p:spPr>
            <a:xfrm rot="5400000">
              <a:off x="315329" y="41974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6"/>
            <p:cNvSpPr/>
            <p:nvPr/>
          </p:nvSpPr>
          <p:spPr>
            <a:xfrm rot="5400000">
              <a:off x="630647" y="38821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6"/>
            <p:cNvSpPr/>
            <p:nvPr/>
          </p:nvSpPr>
          <p:spPr>
            <a:xfrm rot="5400000">
              <a:off x="11" y="38821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6"/>
            <p:cNvSpPr/>
            <p:nvPr/>
          </p:nvSpPr>
          <p:spPr>
            <a:xfrm rot="5400000">
              <a:off x="7882778" y="41974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6"/>
            <p:cNvSpPr/>
            <p:nvPr/>
          </p:nvSpPr>
          <p:spPr>
            <a:xfrm rot="5400000">
              <a:off x="8198096" y="38821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6"/>
            <p:cNvSpPr/>
            <p:nvPr/>
          </p:nvSpPr>
          <p:spPr>
            <a:xfrm rot="5400000">
              <a:off x="7252142" y="41974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6"/>
            <p:cNvSpPr/>
            <p:nvPr/>
          </p:nvSpPr>
          <p:spPr>
            <a:xfrm rot="5400000">
              <a:off x="7567460" y="38821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6"/>
            <p:cNvSpPr/>
            <p:nvPr/>
          </p:nvSpPr>
          <p:spPr>
            <a:xfrm rot="5400000">
              <a:off x="6621505" y="41974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6"/>
            <p:cNvSpPr/>
            <p:nvPr/>
          </p:nvSpPr>
          <p:spPr>
            <a:xfrm rot="5400000">
              <a:off x="6936824" y="38821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6"/>
            <p:cNvSpPr/>
            <p:nvPr/>
          </p:nvSpPr>
          <p:spPr>
            <a:xfrm rot="5400000">
              <a:off x="5990869" y="41974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6"/>
            <p:cNvSpPr/>
            <p:nvPr/>
          </p:nvSpPr>
          <p:spPr>
            <a:xfrm rot="5400000">
              <a:off x="6306187" y="38821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6"/>
            <p:cNvSpPr/>
            <p:nvPr/>
          </p:nvSpPr>
          <p:spPr>
            <a:xfrm rot="5400000">
              <a:off x="5360233" y="41974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6"/>
            <p:cNvSpPr/>
            <p:nvPr/>
          </p:nvSpPr>
          <p:spPr>
            <a:xfrm rot="5400000">
              <a:off x="5675551" y="38821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6"/>
            <p:cNvSpPr/>
            <p:nvPr/>
          </p:nvSpPr>
          <p:spPr>
            <a:xfrm rot="5400000">
              <a:off x="8513382" y="41974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6"/>
            <p:cNvSpPr/>
            <p:nvPr/>
          </p:nvSpPr>
          <p:spPr>
            <a:xfrm rot="5400000">
              <a:off x="8828700" y="38821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6"/>
            <p:cNvSpPr/>
            <p:nvPr/>
          </p:nvSpPr>
          <p:spPr>
            <a:xfrm rot="5400000">
              <a:off x="4729782" y="35667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6"/>
            <p:cNvSpPr/>
            <p:nvPr/>
          </p:nvSpPr>
          <p:spPr>
            <a:xfrm rot="5400000">
              <a:off x="5045100" y="32514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6"/>
            <p:cNvSpPr/>
            <p:nvPr/>
          </p:nvSpPr>
          <p:spPr>
            <a:xfrm rot="5400000">
              <a:off x="4099146" y="35667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6"/>
            <p:cNvSpPr/>
            <p:nvPr/>
          </p:nvSpPr>
          <p:spPr>
            <a:xfrm rot="5400000">
              <a:off x="4414464" y="32514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6"/>
            <p:cNvSpPr/>
            <p:nvPr/>
          </p:nvSpPr>
          <p:spPr>
            <a:xfrm rot="5400000">
              <a:off x="3468510" y="35667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6"/>
            <p:cNvSpPr/>
            <p:nvPr/>
          </p:nvSpPr>
          <p:spPr>
            <a:xfrm rot="5400000">
              <a:off x="3783828" y="32514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6"/>
            <p:cNvSpPr/>
            <p:nvPr/>
          </p:nvSpPr>
          <p:spPr>
            <a:xfrm rot="5400000">
              <a:off x="2837874" y="35667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6"/>
            <p:cNvSpPr/>
            <p:nvPr/>
          </p:nvSpPr>
          <p:spPr>
            <a:xfrm rot="5400000">
              <a:off x="3153192" y="32514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6"/>
            <p:cNvSpPr/>
            <p:nvPr/>
          </p:nvSpPr>
          <p:spPr>
            <a:xfrm rot="5400000">
              <a:off x="2207237" y="35667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6"/>
            <p:cNvSpPr/>
            <p:nvPr/>
          </p:nvSpPr>
          <p:spPr>
            <a:xfrm rot="5400000">
              <a:off x="2522555" y="32514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6"/>
            <p:cNvSpPr/>
            <p:nvPr/>
          </p:nvSpPr>
          <p:spPr>
            <a:xfrm rot="5400000">
              <a:off x="1576601" y="35667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6"/>
            <p:cNvSpPr/>
            <p:nvPr/>
          </p:nvSpPr>
          <p:spPr>
            <a:xfrm rot="5400000">
              <a:off x="1891919" y="32514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6"/>
            <p:cNvSpPr/>
            <p:nvPr/>
          </p:nvSpPr>
          <p:spPr>
            <a:xfrm rot="5400000">
              <a:off x="945965" y="35667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6"/>
            <p:cNvSpPr/>
            <p:nvPr/>
          </p:nvSpPr>
          <p:spPr>
            <a:xfrm rot="5400000">
              <a:off x="1261283" y="32514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6"/>
            <p:cNvSpPr/>
            <p:nvPr/>
          </p:nvSpPr>
          <p:spPr>
            <a:xfrm rot="5400000">
              <a:off x="315329" y="35667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6"/>
            <p:cNvSpPr/>
            <p:nvPr/>
          </p:nvSpPr>
          <p:spPr>
            <a:xfrm rot="5400000">
              <a:off x="630647" y="32514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6"/>
            <p:cNvSpPr/>
            <p:nvPr/>
          </p:nvSpPr>
          <p:spPr>
            <a:xfrm rot="5400000">
              <a:off x="11" y="32514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6"/>
            <p:cNvSpPr/>
            <p:nvPr/>
          </p:nvSpPr>
          <p:spPr>
            <a:xfrm rot="5400000">
              <a:off x="7882778" y="35667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6"/>
            <p:cNvSpPr/>
            <p:nvPr/>
          </p:nvSpPr>
          <p:spPr>
            <a:xfrm rot="5400000">
              <a:off x="8198096" y="32514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6"/>
            <p:cNvSpPr/>
            <p:nvPr/>
          </p:nvSpPr>
          <p:spPr>
            <a:xfrm rot="5400000">
              <a:off x="7252142" y="35667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6"/>
            <p:cNvSpPr/>
            <p:nvPr/>
          </p:nvSpPr>
          <p:spPr>
            <a:xfrm rot="5400000">
              <a:off x="7567460" y="32514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6"/>
            <p:cNvSpPr/>
            <p:nvPr/>
          </p:nvSpPr>
          <p:spPr>
            <a:xfrm rot="5400000">
              <a:off x="6621505" y="35667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6"/>
            <p:cNvSpPr/>
            <p:nvPr/>
          </p:nvSpPr>
          <p:spPr>
            <a:xfrm rot="5400000">
              <a:off x="6936824" y="32514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6"/>
            <p:cNvSpPr/>
            <p:nvPr/>
          </p:nvSpPr>
          <p:spPr>
            <a:xfrm rot="5400000">
              <a:off x="5990869" y="35667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6"/>
            <p:cNvSpPr/>
            <p:nvPr/>
          </p:nvSpPr>
          <p:spPr>
            <a:xfrm rot="5400000">
              <a:off x="6306187" y="32514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6"/>
            <p:cNvSpPr/>
            <p:nvPr/>
          </p:nvSpPr>
          <p:spPr>
            <a:xfrm rot="5400000">
              <a:off x="5360233" y="35667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6"/>
            <p:cNvSpPr/>
            <p:nvPr/>
          </p:nvSpPr>
          <p:spPr>
            <a:xfrm rot="5400000">
              <a:off x="5675551" y="32514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6"/>
            <p:cNvSpPr/>
            <p:nvPr/>
          </p:nvSpPr>
          <p:spPr>
            <a:xfrm rot="5400000">
              <a:off x="8513382" y="35667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6"/>
            <p:cNvSpPr/>
            <p:nvPr/>
          </p:nvSpPr>
          <p:spPr>
            <a:xfrm rot="5400000">
              <a:off x="8828700" y="32514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 name="Google Shape;642;p16"/>
          <p:cNvSpPr txBox="1"/>
          <p:nvPr>
            <p:ph type="ctrTitle"/>
          </p:nvPr>
        </p:nvSpPr>
        <p:spPr>
          <a:xfrm>
            <a:off x="609700" y="721450"/>
            <a:ext cx="4089000" cy="691800"/>
          </a:xfrm>
          <a:prstGeom prst="rect">
            <a:avLst/>
          </a:prstGeom>
        </p:spPr>
        <p:txBody>
          <a:bodyPr anchorCtr="0" anchor="ctr"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Clr>
                <a:srgbClr val="30302F"/>
              </a:buClr>
              <a:buSzPts val="5200"/>
              <a:buNone/>
              <a:defRPr sz="5200">
                <a:solidFill>
                  <a:srgbClr val="30302F"/>
                </a:solidFill>
              </a:defRPr>
            </a:lvl2pPr>
            <a:lvl3pPr lvl="2" rtl="0">
              <a:spcBef>
                <a:spcPts val="0"/>
              </a:spcBef>
              <a:spcAft>
                <a:spcPts val="0"/>
              </a:spcAft>
              <a:buClr>
                <a:srgbClr val="30302F"/>
              </a:buClr>
              <a:buSzPts val="5200"/>
              <a:buNone/>
              <a:defRPr sz="5200">
                <a:solidFill>
                  <a:srgbClr val="30302F"/>
                </a:solidFill>
              </a:defRPr>
            </a:lvl3pPr>
            <a:lvl4pPr lvl="3" rtl="0">
              <a:spcBef>
                <a:spcPts val="0"/>
              </a:spcBef>
              <a:spcAft>
                <a:spcPts val="0"/>
              </a:spcAft>
              <a:buClr>
                <a:srgbClr val="30302F"/>
              </a:buClr>
              <a:buSzPts val="5200"/>
              <a:buNone/>
              <a:defRPr sz="5200">
                <a:solidFill>
                  <a:srgbClr val="30302F"/>
                </a:solidFill>
              </a:defRPr>
            </a:lvl4pPr>
            <a:lvl5pPr lvl="4" rtl="0">
              <a:spcBef>
                <a:spcPts val="0"/>
              </a:spcBef>
              <a:spcAft>
                <a:spcPts val="0"/>
              </a:spcAft>
              <a:buClr>
                <a:srgbClr val="30302F"/>
              </a:buClr>
              <a:buSzPts val="5200"/>
              <a:buNone/>
              <a:defRPr sz="5200">
                <a:solidFill>
                  <a:srgbClr val="30302F"/>
                </a:solidFill>
              </a:defRPr>
            </a:lvl5pPr>
            <a:lvl6pPr lvl="5" rtl="0">
              <a:spcBef>
                <a:spcPts val="0"/>
              </a:spcBef>
              <a:spcAft>
                <a:spcPts val="0"/>
              </a:spcAft>
              <a:buClr>
                <a:srgbClr val="30302F"/>
              </a:buClr>
              <a:buSzPts val="5200"/>
              <a:buNone/>
              <a:defRPr sz="5200">
                <a:solidFill>
                  <a:srgbClr val="30302F"/>
                </a:solidFill>
              </a:defRPr>
            </a:lvl6pPr>
            <a:lvl7pPr lvl="6" rtl="0">
              <a:spcBef>
                <a:spcPts val="0"/>
              </a:spcBef>
              <a:spcAft>
                <a:spcPts val="0"/>
              </a:spcAft>
              <a:buClr>
                <a:srgbClr val="30302F"/>
              </a:buClr>
              <a:buSzPts val="5200"/>
              <a:buNone/>
              <a:defRPr sz="5200">
                <a:solidFill>
                  <a:srgbClr val="30302F"/>
                </a:solidFill>
              </a:defRPr>
            </a:lvl7pPr>
            <a:lvl8pPr lvl="7" rtl="0">
              <a:spcBef>
                <a:spcPts val="0"/>
              </a:spcBef>
              <a:spcAft>
                <a:spcPts val="0"/>
              </a:spcAft>
              <a:buClr>
                <a:srgbClr val="30302F"/>
              </a:buClr>
              <a:buSzPts val="5200"/>
              <a:buNone/>
              <a:defRPr sz="5200">
                <a:solidFill>
                  <a:srgbClr val="30302F"/>
                </a:solidFill>
              </a:defRPr>
            </a:lvl8pPr>
            <a:lvl9pPr lvl="8" rtl="0">
              <a:spcBef>
                <a:spcPts val="0"/>
              </a:spcBef>
              <a:spcAft>
                <a:spcPts val="0"/>
              </a:spcAft>
              <a:buClr>
                <a:srgbClr val="30302F"/>
              </a:buClr>
              <a:buSzPts val="5200"/>
              <a:buNone/>
              <a:defRPr sz="5200">
                <a:solidFill>
                  <a:srgbClr val="30302F"/>
                </a:solidFill>
              </a:defRPr>
            </a:lvl9pPr>
          </a:lstStyle>
          <a:p/>
        </p:txBody>
      </p:sp>
      <p:sp>
        <p:nvSpPr>
          <p:cNvPr id="643" name="Google Shape;643;p16"/>
          <p:cNvSpPr txBox="1"/>
          <p:nvPr>
            <p:ph idx="1" type="subTitle"/>
          </p:nvPr>
        </p:nvSpPr>
        <p:spPr>
          <a:xfrm>
            <a:off x="609700" y="1413250"/>
            <a:ext cx="3900600" cy="77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30302F"/>
              </a:buClr>
              <a:buSzPts val="1400"/>
              <a:buFont typeface="Prata"/>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44" name="Google Shape;644;p16"/>
          <p:cNvGrpSpPr/>
          <p:nvPr/>
        </p:nvGrpSpPr>
        <p:grpSpPr>
          <a:xfrm>
            <a:off x="-698724" y="-1339355"/>
            <a:ext cx="11233343" cy="4479974"/>
            <a:chOff x="-698724" y="-1339355"/>
            <a:chExt cx="11233343" cy="4479974"/>
          </a:xfrm>
        </p:grpSpPr>
        <p:sp>
          <p:nvSpPr>
            <p:cNvPr id="645" name="Google Shape;645;p16"/>
            <p:cNvSpPr/>
            <p:nvPr/>
          </p:nvSpPr>
          <p:spPr>
            <a:xfrm rot="1067863">
              <a:off x="-563569" y="1937097"/>
              <a:ext cx="1113426" cy="1058692"/>
            </a:xfrm>
            <a:custGeom>
              <a:rect b="b" l="l" r="r" t="t"/>
              <a:pathLst>
                <a:path extrusionOk="0" h="121084" w="127344">
                  <a:moveTo>
                    <a:pt x="83338" y="0"/>
                  </a:moveTo>
                  <a:lnTo>
                    <a:pt x="83338" y="0"/>
                  </a:lnTo>
                  <a:lnTo>
                    <a:pt x="83338" y="0"/>
                  </a:lnTo>
                  <a:close/>
                  <a:moveTo>
                    <a:pt x="44006" y="0"/>
                  </a:moveTo>
                  <a:lnTo>
                    <a:pt x="44972" y="34811"/>
                  </a:lnTo>
                  <a:lnTo>
                    <a:pt x="12170" y="23143"/>
                  </a:lnTo>
                  <a:lnTo>
                    <a:pt x="33382" y="50728"/>
                  </a:lnTo>
                  <a:lnTo>
                    <a:pt x="0" y="60542"/>
                  </a:lnTo>
                  <a:lnTo>
                    <a:pt x="33382" y="70394"/>
                  </a:lnTo>
                  <a:lnTo>
                    <a:pt x="12170" y="97980"/>
                  </a:lnTo>
                  <a:lnTo>
                    <a:pt x="44972" y="86312"/>
                  </a:lnTo>
                  <a:lnTo>
                    <a:pt x="44972" y="86312"/>
                  </a:lnTo>
                  <a:lnTo>
                    <a:pt x="44006" y="121084"/>
                  </a:lnTo>
                  <a:lnTo>
                    <a:pt x="63672" y="92377"/>
                  </a:lnTo>
                  <a:lnTo>
                    <a:pt x="83338" y="121084"/>
                  </a:lnTo>
                  <a:lnTo>
                    <a:pt x="82372" y="86312"/>
                  </a:lnTo>
                  <a:lnTo>
                    <a:pt x="115173" y="97980"/>
                  </a:lnTo>
                  <a:lnTo>
                    <a:pt x="93924" y="70394"/>
                  </a:lnTo>
                  <a:lnTo>
                    <a:pt x="127344" y="60542"/>
                  </a:lnTo>
                  <a:lnTo>
                    <a:pt x="93924" y="50728"/>
                  </a:lnTo>
                  <a:lnTo>
                    <a:pt x="115173" y="23143"/>
                  </a:lnTo>
                  <a:lnTo>
                    <a:pt x="82372" y="34811"/>
                  </a:lnTo>
                  <a:lnTo>
                    <a:pt x="83338" y="0"/>
                  </a:lnTo>
                  <a:lnTo>
                    <a:pt x="63672" y="28706"/>
                  </a:lnTo>
                  <a:lnTo>
                    <a:pt x="440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6"/>
            <p:cNvSpPr/>
            <p:nvPr/>
          </p:nvSpPr>
          <p:spPr>
            <a:xfrm rot="-1565190">
              <a:off x="7237744" y="-851329"/>
              <a:ext cx="2846743" cy="2706803"/>
            </a:xfrm>
            <a:custGeom>
              <a:rect b="b" l="l" r="r" t="t"/>
              <a:pathLst>
                <a:path extrusionOk="0" h="121084" w="127344">
                  <a:moveTo>
                    <a:pt x="83338" y="0"/>
                  </a:moveTo>
                  <a:lnTo>
                    <a:pt x="83338" y="0"/>
                  </a:lnTo>
                  <a:lnTo>
                    <a:pt x="83338" y="0"/>
                  </a:lnTo>
                  <a:close/>
                  <a:moveTo>
                    <a:pt x="44006" y="0"/>
                  </a:moveTo>
                  <a:lnTo>
                    <a:pt x="44972" y="34811"/>
                  </a:lnTo>
                  <a:lnTo>
                    <a:pt x="12170" y="23143"/>
                  </a:lnTo>
                  <a:lnTo>
                    <a:pt x="33382" y="50728"/>
                  </a:lnTo>
                  <a:lnTo>
                    <a:pt x="0" y="60542"/>
                  </a:lnTo>
                  <a:lnTo>
                    <a:pt x="33382" y="70394"/>
                  </a:lnTo>
                  <a:lnTo>
                    <a:pt x="12170" y="97980"/>
                  </a:lnTo>
                  <a:lnTo>
                    <a:pt x="44972" y="86312"/>
                  </a:lnTo>
                  <a:lnTo>
                    <a:pt x="44972" y="86312"/>
                  </a:lnTo>
                  <a:lnTo>
                    <a:pt x="44006" y="121084"/>
                  </a:lnTo>
                  <a:lnTo>
                    <a:pt x="63672" y="92377"/>
                  </a:lnTo>
                  <a:lnTo>
                    <a:pt x="83338" y="121084"/>
                  </a:lnTo>
                  <a:lnTo>
                    <a:pt x="82372" y="86312"/>
                  </a:lnTo>
                  <a:lnTo>
                    <a:pt x="115173" y="97980"/>
                  </a:lnTo>
                  <a:lnTo>
                    <a:pt x="93924" y="70394"/>
                  </a:lnTo>
                  <a:lnTo>
                    <a:pt x="127344" y="60542"/>
                  </a:lnTo>
                  <a:lnTo>
                    <a:pt x="93924" y="50728"/>
                  </a:lnTo>
                  <a:lnTo>
                    <a:pt x="115173" y="23143"/>
                  </a:lnTo>
                  <a:lnTo>
                    <a:pt x="82372" y="34811"/>
                  </a:lnTo>
                  <a:lnTo>
                    <a:pt x="83338" y="0"/>
                  </a:lnTo>
                  <a:lnTo>
                    <a:pt x="63672" y="28706"/>
                  </a:lnTo>
                  <a:lnTo>
                    <a:pt x="44006" y="0"/>
                  </a:ln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
    <p:spTree>
      <p:nvGrpSpPr>
        <p:cNvPr id="647" name="Shape 647"/>
        <p:cNvGrpSpPr/>
        <p:nvPr/>
      </p:nvGrpSpPr>
      <p:grpSpPr>
        <a:xfrm>
          <a:off x="0" y="0"/>
          <a:ext cx="0" cy="0"/>
          <a:chOff x="0" y="0"/>
          <a:chExt cx="0" cy="0"/>
        </a:xfrm>
      </p:grpSpPr>
      <p:sp>
        <p:nvSpPr>
          <p:cNvPr id="648" name="Google Shape;648;p17"/>
          <p:cNvSpPr txBox="1"/>
          <p:nvPr>
            <p:ph type="ctrTitle"/>
          </p:nvPr>
        </p:nvSpPr>
        <p:spPr>
          <a:xfrm>
            <a:off x="715100" y="407550"/>
            <a:ext cx="5980800" cy="555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Clr>
                <a:srgbClr val="30302F"/>
              </a:buClr>
              <a:buSzPts val="5200"/>
              <a:buNone/>
              <a:defRPr sz="5200">
                <a:solidFill>
                  <a:srgbClr val="30302F"/>
                </a:solidFill>
              </a:defRPr>
            </a:lvl2pPr>
            <a:lvl3pPr lvl="2" rtl="0">
              <a:spcBef>
                <a:spcPts val="0"/>
              </a:spcBef>
              <a:spcAft>
                <a:spcPts val="0"/>
              </a:spcAft>
              <a:buClr>
                <a:srgbClr val="30302F"/>
              </a:buClr>
              <a:buSzPts val="5200"/>
              <a:buNone/>
              <a:defRPr sz="5200">
                <a:solidFill>
                  <a:srgbClr val="30302F"/>
                </a:solidFill>
              </a:defRPr>
            </a:lvl3pPr>
            <a:lvl4pPr lvl="3" rtl="0">
              <a:spcBef>
                <a:spcPts val="0"/>
              </a:spcBef>
              <a:spcAft>
                <a:spcPts val="0"/>
              </a:spcAft>
              <a:buClr>
                <a:srgbClr val="30302F"/>
              </a:buClr>
              <a:buSzPts val="5200"/>
              <a:buNone/>
              <a:defRPr sz="5200">
                <a:solidFill>
                  <a:srgbClr val="30302F"/>
                </a:solidFill>
              </a:defRPr>
            </a:lvl4pPr>
            <a:lvl5pPr lvl="4" rtl="0">
              <a:spcBef>
                <a:spcPts val="0"/>
              </a:spcBef>
              <a:spcAft>
                <a:spcPts val="0"/>
              </a:spcAft>
              <a:buClr>
                <a:srgbClr val="30302F"/>
              </a:buClr>
              <a:buSzPts val="5200"/>
              <a:buNone/>
              <a:defRPr sz="5200">
                <a:solidFill>
                  <a:srgbClr val="30302F"/>
                </a:solidFill>
              </a:defRPr>
            </a:lvl5pPr>
            <a:lvl6pPr lvl="5" rtl="0">
              <a:spcBef>
                <a:spcPts val="0"/>
              </a:spcBef>
              <a:spcAft>
                <a:spcPts val="0"/>
              </a:spcAft>
              <a:buClr>
                <a:srgbClr val="30302F"/>
              </a:buClr>
              <a:buSzPts val="5200"/>
              <a:buNone/>
              <a:defRPr sz="5200">
                <a:solidFill>
                  <a:srgbClr val="30302F"/>
                </a:solidFill>
              </a:defRPr>
            </a:lvl6pPr>
            <a:lvl7pPr lvl="6" rtl="0">
              <a:spcBef>
                <a:spcPts val="0"/>
              </a:spcBef>
              <a:spcAft>
                <a:spcPts val="0"/>
              </a:spcAft>
              <a:buClr>
                <a:srgbClr val="30302F"/>
              </a:buClr>
              <a:buSzPts val="5200"/>
              <a:buNone/>
              <a:defRPr sz="5200">
                <a:solidFill>
                  <a:srgbClr val="30302F"/>
                </a:solidFill>
              </a:defRPr>
            </a:lvl7pPr>
            <a:lvl8pPr lvl="7" rtl="0">
              <a:spcBef>
                <a:spcPts val="0"/>
              </a:spcBef>
              <a:spcAft>
                <a:spcPts val="0"/>
              </a:spcAft>
              <a:buClr>
                <a:srgbClr val="30302F"/>
              </a:buClr>
              <a:buSzPts val="5200"/>
              <a:buNone/>
              <a:defRPr sz="5200">
                <a:solidFill>
                  <a:srgbClr val="30302F"/>
                </a:solidFill>
              </a:defRPr>
            </a:lvl8pPr>
            <a:lvl9pPr lvl="8" rtl="0">
              <a:spcBef>
                <a:spcPts val="0"/>
              </a:spcBef>
              <a:spcAft>
                <a:spcPts val="0"/>
              </a:spcAft>
              <a:buClr>
                <a:srgbClr val="30302F"/>
              </a:buClr>
              <a:buSzPts val="5200"/>
              <a:buNone/>
              <a:defRPr sz="5200">
                <a:solidFill>
                  <a:srgbClr val="30302F"/>
                </a:solidFill>
              </a:defRPr>
            </a:lvl9pPr>
          </a:lstStyle>
          <a:p/>
        </p:txBody>
      </p:sp>
      <p:sp>
        <p:nvSpPr>
          <p:cNvPr id="649" name="Google Shape;649;p17"/>
          <p:cNvSpPr txBox="1"/>
          <p:nvPr>
            <p:ph idx="1" type="subTitle"/>
          </p:nvPr>
        </p:nvSpPr>
        <p:spPr>
          <a:xfrm>
            <a:off x="715100" y="1596050"/>
            <a:ext cx="5455800" cy="260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191919"/>
              </a:buClr>
              <a:buSzPts val="1400"/>
              <a:buFont typeface="Darker Grotesque SemiBold"/>
              <a:buChar char="●"/>
              <a:defRPr/>
            </a:lvl1pPr>
            <a:lvl2pPr lvl="1" rtl="0" algn="ctr">
              <a:lnSpc>
                <a:spcPct val="100000"/>
              </a:lnSpc>
              <a:spcBef>
                <a:spcPts val="0"/>
              </a:spcBef>
              <a:spcAft>
                <a:spcPts val="0"/>
              </a:spcAft>
              <a:buClr>
                <a:srgbClr val="15325B"/>
              </a:buClr>
              <a:buSzPts val="1400"/>
              <a:buFont typeface="Darker Grotesque SemiBold"/>
              <a:buChar char="○"/>
              <a:defRPr/>
            </a:lvl2pPr>
            <a:lvl3pPr lvl="2" rtl="0" algn="ctr">
              <a:lnSpc>
                <a:spcPct val="100000"/>
              </a:lnSpc>
              <a:spcBef>
                <a:spcPts val="0"/>
              </a:spcBef>
              <a:spcAft>
                <a:spcPts val="0"/>
              </a:spcAft>
              <a:buClr>
                <a:srgbClr val="15325B"/>
              </a:buClr>
              <a:buSzPts val="1400"/>
              <a:buFont typeface="Darker Grotesque SemiBold"/>
              <a:buChar char="■"/>
              <a:defRPr/>
            </a:lvl3pPr>
            <a:lvl4pPr lvl="3" rtl="0" algn="ctr">
              <a:lnSpc>
                <a:spcPct val="100000"/>
              </a:lnSpc>
              <a:spcBef>
                <a:spcPts val="0"/>
              </a:spcBef>
              <a:spcAft>
                <a:spcPts val="0"/>
              </a:spcAft>
              <a:buClr>
                <a:srgbClr val="15325B"/>
              </a:buClr>
              <a:buSzPts val="1400"/>
              <a:buFont typeface="Darker Grotesque SemiBold"/>
              <a:buChar char="●"/>
              <a:defRPr/>
            </a:lvl4pPr>
            <a:lvl5pPr lvl="4" rtl="0" algn="ctr">
              <a:lnSpc>
                <a:spcPct val="100000"/>
              </a:lnSpc>
              <a:spcBef>
                <a:spcPts val="0"/>
              </a:spcBef>
              <a:spcAft>
                <a:spcPts val="0"/>
              </a:spcAft>
              <a:buClr>
                <a:srgbClr val="15325B"/>
              </a:buClr>
              <a:buSzPts val="1400"/>
              <a:buFont typeface="Darker Grotesque SemiBold"/>
              <a:buChar char="○"/>
              <a:defRPr/>
            </a:lvl5pPr>
            <a:lvl6pPr lvl="5" rtl="0" algn="ctr">
              <a:lnSpc>
                <a:spcPct val="100000"/>
              </a:lnSpc>
              <a:spcBef>
                <a:spcPts val="0"/>
              </a:spcBef>
              <a:spcAft>
                <a:spcPts val="0"/>
              </a:spcAft>
              <a:buClr>
                <a:srgbClr val="15325B"/>
              </a:buClr>
              <a:buSzPts val="1400"/>
              <a:buFont typeface="Darker Grotesque SemiBold"/>
              <a:buChar char="■"/>
              <a:defRPr/>
            </a:lvl6pPr>
            <a:lvl7pPr lvl="6" rtl="0" algn="ctr">
              <a:lnSpc>
                <a:spcPct val="100000"/>
              </a:lnSpc>
              <a:spcBef>
                <a:spcPts val="0"/>
              </a:spcBef>
              <a:spcAft>
                <a:spcPts val="0"/>
              </a:spcAft>
              <a:buClr>
                <a:srgbClr val="15325B"/>
              </a:buClr>
              <a:buSzPts val="1400"/>
              <a:buFont typeface="Darker Grotesque SemiBold"/>
              <a:buChar char="●"/>
              <a:defRPr/>
            </a:lvl7pPr>
            <a:lvl8pPr lvl="7" rtl="0" algn="ctr">
              <a:lnSpc>
                <a:spcPct val="100000"/>
              </a:lnSpc>
              <a:spcBef>
                <a:spcPts val="0"/>
              </a:spcBef>
              <a:spcAft>
                <a:spcPts val="0"/>
              </a:spcAft>
              <a:buClr>
                <a:srgbClr val="15325B"/>
              </a:buClr>
              <a:buSzPts val="1400"/>
              <a:buFont typeface="Darker Grotesque SemiBold"/>
              <a:buChar char="○"/>
              <a:defRPr/>
            </a:lvl8pPr>
            <a:lvl9pPr lvl="8" rtl="0" algn="ctr">
              <a:lnSpc>
                <a:spcPct val="100000"/>
              </a:lnSpc>
              <a:spcBef>
                <a:spcPts val="0"/>
              </a:spcBef>
              <a:spcAft>
                <a:spcPts val="0"/>
              </a:spcAft>
              <a:buClr>
                <a:srgbClr val="15325B"/>
              </a:buClr>
              <a:buSzPts val="1400"/>
              <a:buFont typeface="Darker Grotesque SemiBold"/>
              <a:buChar char="■"/>
              <a:defRPr/>
            </a:lvl9pPr>
          </a:lstStyle>
          <a:p/>
        </p:txBody>
      </p:sp>
      <p:grpSp>
        <p:nvGrpSpPr>
          <p:cNvPr id="650" name="Google Shape;650;p17"/>
          <p:cNvGrpSpPr/>
          <p:nvPr/>
        </p:nvGrpSpPr>
        <p:grpSpPr>
          <a:xfrm>
            <a:off x="-1" y="223"/>
            <a:ext cx="9143995" cy="5143275"/>
            <a:chOff x="-1" y="223"/>
            <a:chExt cx="9143995" cy="5143275"/>
          </a:xfrm>
        </p:grpSpPr>
        <p:sp>
          <p:nvSpPr>
            <p:cNvPr id="651" name="Google Shape;651;p17"/>
            <p:cNvSpPr/>
            <p:nvPr/>
          </p:nvSpPr>
          <p:spPr>
            <a:xfrm rot="5400000">
              <a:off x="8841595" y="22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7"/>
            <p:cNvSpPr/>
            <p:nvPr/>
          </p:nvSpPr>
          <p:spPr>
            <a:xfrm rot="5400000">
              <a:off x="8539049" y="30262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7"/>
            <p:cNvSpPr/>
            <p:nvPr/>
          </p:nvSpPr>
          <p:spPr>
            <a:xfrm rot="5400000">
              <a:off x="8841595" y="60517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7"/>
            <p:cNvSpPr/>
            <p:nvPr/>
          </p:nvSpPr>
          <p:spPr>
            <a:xfrm rot="5400000">
              <a:off x="8236499" y="22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7"/>
            <p:cNvSpPr/>
            <p:nvPr/>
          </p:nvSpPr>
          <p:spPr>
            <a:xfrm rot="5400000">
              <a:off x="8236499" y="60517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7"/>
            <p:cNvSpPr/>
            <p:nvPr/>
          </p:nvSpPr>
          <p:spPr>
            <a:xfrm rot="5400000">
              <a:off x="7934099" y="30262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7"/>
            <p:cNvSpPr/>
            <p:nvPr/>
          </p:nvSpPr>
          <p:spPr>
            <a:xfrm rot="5400000">
              <a:off x="8539049" y="90757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7"/>
            <p:cNvSpPr/>
            <p:nvPr/>
          </p:nvSpPr>
          <p:spPr>
            <a:xfrm rot="5400000">
              <a:off x="8841595" y="121012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7"/>
            <p:cNvSpPr/>
            <p:nvPr/>
          </p:nvSpPr>
          <p:spPr>
            <a:xfrm rot="5400000">
              <a:off x="7631399" y="22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7"/>
            <p:cNvSpPr/>
            <p:nvPr/>
          </p:nvSpPr>
          <p:spPr>
            <a:xfrm rot="5400000">
              <a:off x="7931699" y="30502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7"/>
            <p:cNvSpPr/>
            <p:nvPr/>
          </p:nvSpPr>
          <p:spPr>
            <a:xfrm rot="-5400000">
              <a:off x="-1" y="484109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7"/>
            <p:cNvSpPr/>
            <p:nvPr/>
          </p:nvSpPr>
          <p:spPr>
            <a:xfrm rot="-5400000">
              <a:off x="302545" y="453869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7"/>
            <p:cNvSpPr/>
            <p:nvPr/>
          </p:nvSpPr>
          <p:spPr>
            <a:xfrm rot="-5400000">
              <a:off x="-1" y="423614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7"/>
            <p:cNvSpPr/>
            <p:nvPr/>
          </p:nvSpPr>
          <p:spPr>
            <a:xfrm rot="-5400000">
              <a:off x="605095" y="484109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7"/>
            <p:cNvSpPr/>
            <p:nvPr/>
          </p:nvSpPr>
          <p:spPr>
            <a:xfrm rot="-5400000">
              <a:off x="605095" y="423614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7"/>
            <p:cNvSpPr/>
            <p:nvPr/>
          </p:nvSpPr>
          <p:spPr>
            <a:xfrm rot="-5400000">
              <a:off x="907495" y="453869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7"/>
            <p:cNvSpPr/>
            <p:nvPr/>
          </p:nvSpPr>
          <p:spPr>
            <a:xfrm rot="-5400000">
              <a:off x="302545" y="393374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7"/>
            <p:cNvSpPr/>
            <p:nvPr/>
          </p:nvSpPr>
          <p:spPr>
            <a:xfrm rot="-5400000">
              <a:off x="-1" y="363119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7"/>
            <p:cNvSpPr/>
            <p:nvPr/>
          </p:nvSpPr>
          <p:spPr>
            <a:xfrm rot="-5400000">
              <a:off x="1210195" y="484109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7"/>
            <p:cNvSpPr/>
            <p:nvPr/>
          </p:nvSpPr>
          <p:spPr>
            <a:xfrm rot="-5400000">
              <a:off x="909895" y="453629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671" name="Shape 671"/>
        <p:cNvGrpSpPr/>
        <p:nvPr/>
      </p:nvGrpSpPr>
      <p:grpSpPr>
        <a:xfrm>
          <a:off x="0" y="0"/>
          <a:ext cx="0" cy="0"/>
          <a:chOff x="0" y="0"/>
          <a:chExt cx="0" cy="0"/>
        </a:xfrm>
      </p:grpSpPr>
      <p:sp>
        <p:nvSpPr>
          <p:cNvPr id="672" name="Google Shape;672;p18"/>
          <p:cNvSpPr txBox="1"/>
          <p:nvPr>
            <p:ph type="title"/>
          </p:nvPr>
        </p:nvSpPr>
        <p:spPr>
          <a:xfrm>
            <a:off x="720000" y="2344288"/>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673" name="Google Shape;673;p18"/>
          <p:cNvSpPr txBox="1"/>
          <p:nvPr>
            <p:ph idx="1" type="subTitle"/>
          </p:nvPr>
        </p:nvSpPr>
        <p:spPr>
          <a:xfrm>
            <a:off x="720000" y="2872006"/>
            <a:ext cx="2336400" cy="76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4" name="Google Shape;674;p18"/>
          <p:cNvSpPr txBox="1"/>
          <p:nvPr>
            <p:ph idx="2" type="title"/>
          </p:nvPr>
        </p:nvSpPr>
        <p:spPr>
          <a:xfrm>
            <a:off x="3403800" y="2344288"/>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675" name="Google Shape;675;p18"/>
          <p:cNvSpPr txBox="1"/>
          <p:nvPr>
            <p:ph idx="3" type="subTitle"/>
          </p:nvPr>
        </p:nvSpPr>
        <p:spPr>
          <a:xfrm>
            <a:off x="3403800" y="2872006"/>
            <a:ext cx="2336400" cy="76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6" name="Google Shape;676;p18"/>
          <p:cNvSpPr txBox="1"/>
          <p:nvPr>
            <p:ph idx="4" type="title"/>
          </p:nvPr>
        </p:nvSpPr>
        <p:spPr>
          <a:xfrm>
            <a:off x="6087600" y="2344288"/>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677" name="Google Shape;677;p18"/>
          <p:cNvSpPr txBox="1"/>
          <p:nvPr>
            <p:ph idx="5" type="subTitle"/>
          </p:nvPr>
        </p:nvSpPr>
        <p:spPr>
          <a:xfrm>
            <a:off x="6087600" y="2872006"/>
            <a:ext cx="2336400" cy="76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8" name="Google Shape;678;p18"/>
          <p:cNvSpPr txBox="1"/>
          <p:nvPr>
            <p:ph idx="6" type="title"/>
          </p:nvPr>
        </p:nvSpPr>
        <p:spPr>
          <a:xfrm>
            <a:off x="1804950" y="490050"/>
            <a:ext cx="5534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79" name="Google Shape;679;p18"/>
          <p:cNvGrpSpPr/>
          <p:nvPr/>
        </p:nvGrpSpPr>
        <p:grpSpPr>
          <a:xfrm>
            <a:off x="-855350" y="-618606"/>
            <a:ext cx="11129066" cy="6397706"/>
            <a:chOff x="-855350" y="-618606"/>
            <a:chExt cx="11129066" cy="6397706"/>
          </a:xfrm>
        </p:grpSpPr>
        <p:grpSp>
          <p:nvGrpSpPr>
            <p:cNvPr id="680" name="Google Shape;680;p18"/>
            <p:cNvGrpSpPr/>
            <p:nvPr/>
          </p:nvGrpSpPr>
          <p:grpSpPr>
            <a:xfrm>
              <a:off x="-3" y="0"/>
              <a:ext cx="907350" cy="907495"/>
              <a:chOff x="-3" y="0"/>
              <a:chExt cx="907350" cy="907495"/>
            </a:xfrm>
          </p:grpSpPr>
          <p:sp>
            <p:nvSpPr>
              <p:cNvPr id="681" name="Google Shape;681;p18"/>
              <p:cNvSpPr/>
              <p:nvPr/>
            </p:nvSpPr>
            <p:spPr>
              <a:xfrm>
                <a:off x="-3" y="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8"/>
              <p:cNvSpPr/>
              <p:nvPr/>
            </p:nvSpPr>
            <p:spPr>
              <a:xfrm>
                <a:off x="302402" y="30254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8"/>
              <p:cNvSpPr/>
              <p:nvPr/>
            </p:nvSpPr>
            <p:spPr>
              <a:xfrm>
                <a:off x="604947" y="0"/>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8"/>
              <p:cNvSpPr/>
              <p:nvPr/>
            </p:nvSpPr>
            <p:spPr>
              <a:xfrm>
                <a:off x="2" y="60509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18"/>
            <p:cNvGrpSpPr/>
            <p:nvPr/>
          </p:nvGrpSpPr>
          <p:grpSpPr>
            <a:xfrm>
              <a:off x="8236661" y="4236007"/>
              <a:ext cx="907350" cy="907495"/>
              <a:chOff x="8236661" y="4236007"/>
              <a:chExt cx="907350" cy="907495"/>
            </a:xfrm>
          </p:grpSpPr>
          <p:sp>
            <p:nvSpPr>
              <p:cNvPr id="686" name="Google Shape;686;p18"/>
              <p:cNvSpPr/>
              <p:nvPr/>
            </p:nvSpPr>
            <p:spPr>
              <a:xfrm rot="10800000">
                <a:off x="8841611" y="484110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8"/>
              <p:cNvSpPr/>
              <p:nvPr/>
            </p:nvSpPr>
            <p:spPr>
              <a:xfrm rot="10800000">
                <a:off x="8539207" y="4538557"/>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8"/>
              <p:cNvSpPr/>
              <p:nvPr/>
            </p:nvSpPr>
            <p:spPr>
              <a:xfrm rot="10800000">
                <a:off x="8236661" y="4841102"/>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8"/>
              <p:cNvSpPr/>
              <p:nvPr/>
            </p:nvSpPr>
            <p:spPr>
              <a:xfrm rot="10800000">
                <a:off x="8841607" y="4236007"/>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 name="Google Shape;690;p18"/>
            <p:cNvSpPr/>
            <p:nvPr/>
          </p:nvSpPr>
          <p:spPr>
            <a:xfrm>
              <a:off x="8128925" y="-618606"/>
              <a:ext cx="2144791" cy="2039357"/>
            </a:xfrm>
            <a:custGeom>
              <a:rect b="b" l="l" r="r" t="t"/>
              <a:pathLst>
                <a:path extrusionOk="0" h="121084" w="127344">
                  <a:moveTo>
                    <a:pt x="83338" y="0"/>
                  </a:moveTo>
                  <a:lnTo>
                    <a:pt x="83338" y="0"/>
                  </a:lnTo>
                  <a:lnTo>
                    <a:pt x="83338" y="0"/>
                  </a:lnTo>
                  <a:close/>
                  <a:moveTo>
                    <a:pt x="44006" y="0"/>
                  </a:moveTo>
                  <a:lnTo>
                    <a:pt x="44972" y="34811"/>
                  </a:lnTo>
                  <a:lnTo>
                    <a:pt x="12170" y="23143"/>
                  </a:lnTo>
                  <a:lnTo>
                    <a:pt x="33382" y="50728"/>
                  </a:lnTo>
                  <a:lnTo>
                    <a:pt x="0" y="60542"/>
                  </a:lnTo>
                  <a:lnTo>
                    <a:pt x="33382" y="70394"/>
                  </a:lnTo>
                  <a:lnTo>
                    <a:pt x="12170" y="97980"/>
                  </a:lnTo>
                  <a:lnTo>
                    <a:pt x="44972" y="86312"/>
                  </a:lnTo>
                  <a:lnTo>
                    <a:pt x="44972" y="86312"/>
                  </a:lnTo>
                  <a:lnTo>
                    <a:pt x="44006" y="121084"/>
                  </a:lnTo>
                  <a:lnTo>
                    <a:pt x="63672" y="92377"/>
                  </a:lnTo>
                  <a:lnTo>
                    <a:pt x="83338" y="121084"/>
                  </a:lnTo>
                  <a:lnTo>
                    <a:pt x="82372" y="86312"/>
                  </a:lnTo>
                  <a:lnTo>
                    <a:pt x="115173" y="97980"/>
                  </a:lnTo>
                  <a:lnTo>
                    <a:pt x="93924" y="70394"/>
                  </a:lnTo>
                  <a:lnTo>
                    <a:pt x="127344" y="60542"/>
                  </a:lnTo>
                  <a:lnTo>
                    <a:pt x="93924" y="50728"/>
                  </a:lnTo>
                  <a:lnTo>
                    <a:pt x="115173" y="23143"/>
                  </a:lnTo>
                  <a:lnTo>
                    <a:pt x="82372" y="34811"/>
                  </a:lnTo>
                  <a:lnTo>
                    <a:pt x="83338" y="0"/>
                  </a:lnTo>
                  <a:lnTo>
                    <a:pt x="63672" y="28706"/>
                  </a:lnTo>
                  <a:lnTo>
                    <a:pt x="440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8"/>
            <p:cNvSpPr/>
            <p:nvPr/>
          </p:nvSpPr>
          <p:spPr>
            <a:xfrm>
              <a:off x="-855350" y="3674054"/>
              <a:ext cx="2213875" cy="2105045"/>
            </a:xfrm>
            <a:custGeom>
              <a:rect b="b" l="l" r="r" t="t"/>
              <a:pathLst>
                <a:path extrusionOk="0" h="121084" w="127344">
                  <a:moveTo>
                    <a:pt x="83338" y="0"/>
                  </a:moveTo>
                  <a:lnTo>
                    <a:pt x="83338" y="0"/>
                  </a:lnTo>
                  <a:lnTo>
                    <a:pt x="83338" y="0"/>
                  </a:lnTo>
                  <a:close/>
                  <a:moveTo>
                    <a:pt x="44006" y="0"/>
                  </a:moveTo>
                  <a:lnTo>
                    <a:pt x="44972" y="34811"/>
                  </a:lnTo>
                  <a:lnTo>
                    <a:pt x="12170" y="23143"/>
                  </a:lnTo>
                  <a:lnTo>
                    <a:pt x="33382" y="50728"/>
                  </a:lnTo>
                  <a:lnTo>
                    <a:pt x="0" y="60542"/>
                  </a:lnTo>
                  <a:lnTo>
                    <a:pt x="33382" y="70394"/>
                  </a:lnTo>
                  <a:lnTo>
                    <a:pt x="12170" y="97980"/>
                  </a:lnTo>
                  <a:lnTo>
                    <a:pt x="44972" y="86312"/>
                  </a:lnTo>
                  <a:lnTo>
                    <a:pt x="44972" y="86312"/>
                  </a:lnTo>
                  <a:lnTo>
                    <a:pt x="44006" y="121084"/>
                  </a:lnTo>
                  <a:lnTo>
                    <a:pt x="63672" y="92377"/>
                  </a:lnTo>
                  <a:lnTo>
                    <a:pt x="83338" y="121084"/>
                  </a:lnTo>
                  <a:lnTo>
                    <a:pt x="82372" y="86312"/>
                  </a:lnTo>
                  <a:lnTo>
                    <a:pt x="115173" y="97980"/>
                  </a:lnTo>
                  <a:lnTo>
                    <a:pt x="93924" y="70394"/>
                  </a:lnTo>
                  <a:lnTo>
                    <a:pt x="127344" y="60542"/>
                  </a:lnTo>
                  <a:lnTo>
                    <a:pt x="93924" y="50728"/>
                  </a:lnTo>
                  <a:lnTo>
                    <a:pt x="115173" y="23143"/>
                  </a:lnTo>
                  <a:lnTo>
                    <a:pt x="82372" y="34811"/>
                  </a:lnTo>
                  <a:lnTo>
                    <a:pt x="83338" y="0"/>
                  </a:lnTo>
                  <a:lnTo>
                    <a:pt x="63672" y="28706"/>
                  </a:lnTo>
                  <a:lnTo>
                    <a:pt x="44006" y="0"/>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8"/>
            <p:cNvSpPr/>
            <p:nvPr/>
          </p:nvSpPr>
          <p:spPr>
            <a:xfrm>
              <a:off x="594702" y="59344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8"/>
            <p:cNvSpPr/>
            <p:nvPr/>
          </p:nvSpPr>
          <p:spPr>
            <a:xfrm>
              <a:off x="897102" y="29104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8"/>
            <p:cNvSpPr/>
            <p:nvPr/>
          </p:nvSpPr>
          <p:spPr>
            <a:xfrm>
              <a:off x="292302" y="89584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8"/>
            <p:cNvSpPr/>
            <p:nvPr/>
          </p:nvSpPr>
          <p:spPr>
            <a:xfrm>
              <a:off x="2" y="119824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8"/>
            <p:cNvSpPr/>
            <p:nvPr/>
          </p:nvSpPr>
          <p:spPr>
            <a:xfrm>
              <a:off x="1199502" y="-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8"/>
            <p:cNvSpPr/>
            <p:nvPr/>
          </p:nvSpPr>
          <p:spPr>
            <a:xfrm>
              <a:off x="8236802" y="423629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8"/>
            <p:cNvSpPr/>
            <p:nvPr/>
          </p:nvSpPr>
          <p:spPr>
            <a:xfrm>
              <a:off x="8539202" y="393389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a:off x="7934402" y="453869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a:off x="7642102" y="484109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a:off x="8841602" y="3642845"/>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702" name="Shape 702"/>
        <p:cNvGrpSpPr/>
        <p:nvPr/>
      </p:nvGrpSpPr>
      <p:grpSpPr>
        <a:xfrm>
          <a:off x="0" y="0"/>
          <a:ext cx="0" cy="0"/>
          <a:chOff x="0" y="0"/>
          <a:chExt cx="0" cy="0"/>
        </a:xfrm>
      </p:grpSpPr>
      <p:sp>
        <p:nvSpPr>
          <p:cNvPr id="703" name="Google Shape;703;p19"/>
          <p:cNvSpPr txBox="1"/>
          <p:nvPr>
            <p:ph type="title"/>
          </p:nvPr>
        </p:nvSpPr>
        <p:spPr>
          <a:xfrm>
            <a:off x="2045800" y="1794344"/>
            <a:ext cx="1378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1700"/>
              <a:buNone/>
              <a:defRPr sz="1700"/>
            </a:lvl2pPr>
            <a:lvl3pPr lvl="2" rtl="0" algn="ctr">
              <a:spcBef>
                <a:spcPts val="0"/>
              </a:spcBef>
              <a:spcAft>
                <a:spcPts val="0"/>
              </a:spcAft>
              <a:buSzPts val="1700"/>
              <a:buNone/>
              <a:defRPr sz="1700"/>
            </a:lvl3pPr>
            <a:lvl4pPr lvl="3" rtl="0" algn="ctr">
              <a:spcBef>
                <a:spcPts val="0"/>
              </a:spcBef>
              <a:spcAft>
                <a:spcPts val="0"/>
              </a:spcAft>
              <a:buSzPts val="1700"/>
              <a:buNone/>
              <a:defRPr sz="1700"/>
            </a:lvl4pPr>
            <a:lvl5pPr lvl="4" rtl="0" algn="ctr">
              <a:spcBef>
                <a:spcPts val="0"/>
              </a:spcBef>
              <a:spcAft>
                <a:spcPts val="0"/>
              </a:spcAft>
              <a:buSzPts val="1700"/>
              <a:buNone/>
              <a:defRPr sz="1700"/>
            </a:lvl5pPr>
            <a:lvl6pPr lvl="5" rtl="0" algn="ctr">
              <a:spcBef>
                <a:spcPts val="0"/>
              </a:spcBef>
              <a:spcAft>
                <a:spcPts val="0"/>
              </a:spcAft>
              <a:buSzPts val="1700"/>
              <a:buNone/>
              <a:defRPr sz="1700"/>
            </a:lvl6pPr>
            <a:lvl7pPr lvl="6" rtl="0" algn="ctr">
              <a:spcBef>
                <a:spcPts val="0"/>
              </a:spcBef>
              <a:spcAft>
                <a:spcPts val="0"/>
              </a:spcAft>
              <a:buSzPts val="1700"/>
              <a:buNone/>
              <a:defRPr sz="1700"/>
            </a:lvl7pPr>
            <a:lvl8pPr lvl="7" rtl="0" algn="ctr">
              <a:spcBef>
                <a:spcPts val="0"/>
              </a:spcBef>
              <a:spcAft>
                <a:spcPts val="0"/>
              </a:spcAft>
              <a:buSzPts val="1700"/>
              <a:buNone/>
              <a:defRPr sz="1700"/>
            </a:lvl8pPr>
            <a:lvl9pPr lvl="8" rtl="0" algn="ctr">
              <a:spcBef>
                <a:spcPts val="0"/>
              </a:spcBef>
              <a:spcAft>
                <a:spcPts val="0"/>
              </a:spcAft>
              <a:buSzPts val="1700"/>
              <a:buNone/>
              <a:defRPr sz="1700"/>
            </a:lvl9pPr>
          </a:lstStyle>
          <a:p/>
        </p:txBody>
      </p:sp>
      <p:sp>
        <p:nvSpPr>
          <p:cNvPr id="704" name="Google Shape;704;p19"/>
          <p:cNvSpPr txBox="1"/>
          <p:nvPr>
            <p:ph idx="1" type="subTitle"/>
          </p:nvPr>
        </p:nvSpPr>
        <p:spPr>
          <a:xfrm>
            <a:off x="5370947" y="2322050"/>
            <a:ext cx="207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5" name="Google Shape;705;p19"/>
          <p:cNvSpPr txBox="1"/>
          <p:nvPr>
            <p:ph idx="2" type="subTitle"/>
          </p:nvPr>
        </p:nvSpPr>
        <p:spPr>
          <a:xfrm>
            <a:off x="5371100" y="4077575"/>
            <a:ext cx="207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6" name="Google Shape;706;p19"/>
          <p:cNvSpPr txBox="1"/>
          <p:nvPr>
            <p:ph idx="3" type="title"/>
          </p:nvPr>
        </p:nvSpPr>
        <p:spPr>
          <a:xfrm>
            <a:off x="715100" y="490050"/>
            <a:ext cx="7713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07" name="Google Shape;707;p19"/>
          <p:cNvSpPr txBox="1"/>
          <p:nvPr>
            <p:ph idx="4" type="subTitle"/>
          </p:nvPr>
        </p:nvSpPr>
        <p:spPr>
          <a:xfrm>
            <a:off x="1696897" y="2322050"/>
            <a:ext cx="207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8" name="Google Shape;708;p19"/>
          <p:cNvSpPr txBox="1"/>
          <p:nvPr>
            <p:ph idx="5" type="subTitle"/>
          </p:nvPr>
        </p:nvSpPr>
        <p:spPr>
          <a:xfrm>
            <a:off x="1697050" y="4077575"/>
            <a:ext cx="207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09" name="Google Shape;709;p19"/>
          <p:cNvGrpSpPr/>
          <p:nvPr/>
        </p:nvGrpSpPr>
        <p:grpSpPr>
          <a:xfrm>
            <a:off x="2" y="0"/>
            <a:ext cx="9143995" cy="5143125"/>
            <a:chOff x="2" y="0"/>
            <a:chExt cx="9143995" cy="5143125"/>
          </a:xfrm>
        </p:grpSpPr>
        <p:sp>
          <p:nvSpPr>
            <p:cNvPr id="710" name="Google Shape;710;p19"/>
            <p:cNvSpPr/>
            <p:nvPr/>
          </p:nvSpPr>
          <p:spPr>
            <a:xfrm>
              <a:off x="302547" y="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9"/>
            <p:cNvSpPr/>
            <p:nvPr/>
          </p:nvSpPr>
          <p:spPr>
            <a:xfrm>
              <a:off x="2" y="30254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9"/>
            <p:cNvSpPr/>
            <p:nvPr/>
          </p:nvSpPr>
          <p:spPr>
            <a:xfrm>
              <a:off x="302547" y="60509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9"/>
            <p:cNvSpPr/>
            <p:nvPr/>
          </p:nvSpPr>
          <p:spPr>
            <a:xfrm>
              <a:off x="2" y="90763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9"/>
            <p:cNvSpPr/>
            <p:nvPr/>
          </p:nvSpPr>
          <p:spPr>
            <a:xfrm>
              <a:off x="302547" y="121018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9"/>
            <p:cNvSpPr/>
            <p:nvPr/>
          </p:nvSpPr>
          <p:spPr>
            <a:xfrm>
              <a:off x="2" y="151272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9"/>
            <p:cNvSpPr/>
            <p:nvPr/>
          </p:nvSpPr>
          <p:spPr>
            <a:xfrm>
              <a:off x="302547" y="181527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9"/>
            <p:cNvSpPr/>
            <p:nvPr/>
          </p:nvSpPr>
          <p:spPr>
            <a:xfrm>
              <a:off x="2" y="211781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9"/>
            <p:cNvSpPr/>
            <p:nvPr/>
          </p:nvSpPr>
          <p:spPr>
            <a:xfrm>
              <a:off x="302547" y="242036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9"/>
            <p:cNvSpPr/>
            <p:nvPr/>
          </p:nvSpPr>
          <p:spPr>
            <a:xfrm>
              <a:off x="2" y="272290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9"/>
            <p:cNvSpPr/>
            <p:nvPr/>
          </p:nvSpPr>
          <p:spPr>
            <a:xfrm>
              <a:off x="302547" y="302545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9"/>
            <p:cNvSpPr/>
            <p:nvPr/>
          </p:nvSpPr>
          <p:spPr>
            <a:xfrm>
              <a:off x="2" y="332799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9"/>
            <p:cNvSpPr/>
            <p:nvPr/>
          </p:nvSpPr>
          <p:spPr>
            <a:xfrm>
              <a:off x="302547" y="363054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9"/>
            <p:cNvSpPr/>
            <p:nvPr/>
          </p:nvSpPr>
          <p:spPr>
            <a:xfrm>
              <a:off x="2" y="393308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9"/>
            <p:cNvSpPr/>
            <p:nvPr/>
          </p:nvSpPr>
          <p:spPr>
            <a:xfrm>
              <a:off x="302547" y="423563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9"/>
            <p:cNvSpPr/>
            <p:nvPr/>
          </p:nvSpPr>
          <p:spPr>
            <a:xfrm>
              <a:off x="2" y="453817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9"/>
            <p:cNvSpPr/>
            <p:nvPr/>
          </p:nvSpPr>
          <p:spPr>
            <a:xfrm>
              <a:off x="302547" y="484072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9"/>
            <p:cNvSpPr/>
            <p:nvPr/>
          </p:nvSpPr>
          <p:spPr>
            <a:xfrm flipH="1">
              <a:off x="8539052" y="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a:off x="8841597" y="30254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a:off x="8539052" y="60509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a:off x="8841597" y="90763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a:off x="8539052" y="121018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a:off x="8841597" y="151272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a:off x="8539052" y="181527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a:off x="8841597" y="211781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a:off x="8539052" y="242036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9"/>
            <p:cNvSpPr/>
            <p:nvPr/>
          </p:nvSpPr>
          <p:spPr>
            <a:xfrm flipH="1">
              <a:off x="8841597" y="272290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9"/>
            <p:cNvSpPr/>
            <p:nvPr/>
          </p:nvSpPr>
          <p:spPr>
            <a:xfrm flipH="1">
              <a:off x="8539052" y="302545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9"/>
            <p:cNvSpPr/>
            <p:nvPr/>
          </p:nvSpPr>
          <p:spPr>
            <a:xfrm flipH="1">
              <a:off x="8841597" y="332799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a:off x="8539052" y="363054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a:off x="8841597" y="393308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a:off x="8539052" y="423563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a:off x="8841597" y="453817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a:off x="8539052" y="484072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 name="Google Shape;744;p19"/>
          <p:cNvSpPr txBox="1"/>
          <p:nvPr>
            <p:ph idx="6" type="title"/>
          </p:nvPr>
        </p:nvSpPr>
        <p:spPr>
          <a:xfrm>
            <a:off x="2020025" y="3549869"/>
            <a:ext cx="1378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745" name="Google Shape;745;p19"/>
          <p:cNvSpPr txBox="1"/>
          <p:nvPr>
            <p:ph idx="7" type="title"/>
          </p:nvPr>
        </p:nvSpPr>
        <p:spPr>
          <a:xfrm>
            <a:off x="5733038" y="1794344"/>
            <a:ext cx="1378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1700"/>
              <a:buNone/>
              <a:defRPr sz="1700"/>
            </a:lvl2pPr>
            <a:lvl3pPr lvl="2" rtl="0" algn="ctr">
              <a:spcBef>
                <a:spcPts val="0"/>
              </a:spcBef>
              <a:spcAft>
                <a:spcPts val="0"/>
              </a:spcAft>
              <a:buSzPts val="1700"/>
              <a:buNone/>
              <a:defRPr sz="1700"/>
            </a:lvl3pPr>
            <a:lvl4pPr lvl="3" rtl="0" algn="ctr">
              <a:spcBef>
                <a:spcPts val="0"/>
              </a:spcBef>
              <a:spcAft>
                <a:spcPts val="0"/>
              </a:spcAft>
              <a:buSzPts val="1700"/>
              <a:buNone/>
              <a:defRPr sz="1700"/>
            </a:lvl4pPr>
            <a:lvl5pPr lvl="4" rtl="0" algn="ctr">
              <a:spcBef>
                <a:spcPts val="0"/>
              </a:spcBef>
              <a:spcAft>
                <a:spcPts val="0"/>
              </a:spcAft>
              <a:buSzPts val="1700"/>
              <a:buNone/>
              <a:defRPr sz="1700"/>
            </a:lvl5pPr>
            <a:lvl6pPr lvl="5" rtl="0" algn="ctr">
              <a:spcBef>
                <a:spcPts val="0"/>
              </a:spcBef>
              <a:spcAft>
                <a:spcPts val="0"/>
              </a:spcAft>
              <a:buSzPts val="1700"/>
              <a:buNone/>
              <a:defRPr sz="1700"/>
            </a:lvl6pPr>
            <a:lvl7pPr lvl="6" rtl="0" algn="ctr">
              <a:spcBef>
                <a:spcPts val="0"/>
              </a:spcBef>
              <a:spcAft>
                <a:spcPts val="0"/>
              </a:spcAft>
              <a:buSzPts val="1700"/>
              <a:buNone/>
              <a:defRPr sz="1700"/>
            </a:lvl7pPr>
            <a:lvl8pPr lvl="7" rtl="0" algn="ctr">
              <a:spcBef>
                <a:spcPts val="0"/>
              </a:spcBef>
              <a:spcAft>
                <a:spcPts val="0"/>
              </a:spcAft>
              <a:buSzPts val="1700"/>
              <a:buNone/>
              <a:defRPr sz="1700"/>
            </a:lvl8pPr>
            <a:lvl9pPr lvl="8" rtl="0" algn="ctr">
              <a:spcBef>
                <a:spcPts val="0"/>
              </a:spcBef>
              <a:spcAft>
                <a:spcPts val="0"/>
              </a:spcAft>
              <a:buSzPts val="1700"/>
              <a:buNone/>
              <a:defRPr sz="1700"/>
            </a:lvl9pPr>
          </a:lstStyle>
          <a:p/>
        </p:txBody>
      </p:sp>
      <p:sp>
        <p:nvSpPr>
          <p:cNvPr id="746" name="Google Shape;746;p19"/>
          <p:cNvSpPr txBox="1"/>
          <p:nvPr>
            <p:ph idx="8" type="title"/>
          </p:nvPr>
        </p:nvSpPr>
        <p:spPr>
          <a:xfrm>
            <a:off x="5707263" y="3549869"/>
            <a:ext cx="1378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747" name="Shape 747"/>
        <p:cNvGrpSpPr/>
        <p:nvPr/>
      </p:nvGrpSpPr>
      <p:grpSpPr>
        <a:xfrm>
          <a:off x="0" y="0"/>
          <a:ext cx="0" cy="0"/>
          <a:chOff x="0" y="0"/>
          <a:chExt cx="0" cy="0"/>
        </a:xfrm>
      </p:grpSpPr>
      <p:sp>
        <p:nvSpPr>
          <p:cNvPr id="748" name="Google Shape;748;p20"/>
          <p:cNvSpPr txBox="1"/>
          <p:nvPr>
            <p:ph type="title"/>
          </p:nvPr>
        </p:nvSpPr>
        <p:spPr>
          <a:xfrm>
            <a:off x="1018500" y="1417600"/>
            <a:ext cx="1708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749" name="Google Shape;749;p20"/>
          <p:cNvSpPr txBox="1"/>
          <p:nvPr>
            <p:ph idx="1" type="subTitle"/>
          </p:nvPr>
        </p:nvSpPr>
        <p:spPr>
          <a:xfrm>
            <a:off x="720000" y="2010400"/>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0" name="Google Shape;750;p20"/>
          <p:cNvSpPr txBox="1"/>
          <p:nvPr>
            <p:ph idx="2" type="title"/>
          </p:nvPr>
        </p:nvSpPr>
        <p:spPr>
          <a:xfrm>
            <a:off x="3717857" y="1423887"/>
            <a:ext cx="1708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751" name="Google Shape;751;p20"/>
          <p:cNvSpPr txBox="1"/>
          <p:nvPr>
            <p:ph idx="3" type="subTitle"/>
          </p:nvPr>
        </p:nvSpPr>
        <p:spPr>
          <a:xfrm>
            <a:off x="3419269" y="2010400"/>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2" name="Google Shape;752;p20"/>
          <p:cNvSpPr txBox="1"/>
          <p:nvPr>
            <p:ph idx="4" type="title"/>
          </p:nvPr>
        </p:nvSpPr>
        <p:spPr>
          <a:xfrm>
            <a:off x="1018500" y="2929726"/>
            <a:ext cx="1708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753" name="Google Shape;753;p20"/>
          <p:cNvSpPr txBox="1"/>
          <p:nvPr>
            <p:ph idx="5" type="subTitle"/>
          </p:nvPr>
        </p:nvSpPr>
        <p:spPr>
          <a:xfrm>
            <a:off x="720000" y="3516250"/>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4" name="Google Shape;754;p20"/>
          <p:cNvSpPr txBox="1"/>
          <p:nvPr>
            <p:ph idx="6" type="title"/>
          </p:nvPr>
        </p:nvSpPr>
        <p:spPr>
          <a:xfrm>
            <a:off x="3717857" y="2929726"/>
            <a:ext cx="1708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755" name="Google Shape;755;p20"/>
          <p:cNvSpPr txBox="1"/>
          <p:nvPr>
            <p:ph idx="7" type="subTitle"/>
          </p:nvPr>
        </p:nvSpPr>
        <p:spPr>
          <a:xfrm>
            <a:off x="3419269" y="3516250"/>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6" name="Google Shape;756;p20"/>
          <p:cNvSpPr txBox="1"/>
          <p:nvPr>
            <p:ph idx="8" type="title"/>
          </p:nvPr>
        </p:nvSpPr>
        <p:spPr>
          <a:xfrm>
            <a:off x="6417044" y="1423887"/>
            <a:ext cx="1708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757" name="Google Shape;757;p20"/>
          <p:cNvSpPr txBox="1"/>
          <p:nvPr>
            <p:ph idx="9" type="subTitle"/>
          </p:nvPr>
        </p:nvSpPr>
        <p:spPr>
          <a:xfrm>
            <a:off x="6118545" y="2010400"/>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8" name="Google Shape;758;p20"/>
          <p:cNvSpPr txBox="1"/>
          <p:nvPr>
            <p:ph idx="13" type="title"/>
          </p:nvPr>
        </p:nvSpPr>
        <p:spPr>
          <a:xfrm>
            <a:off x="6417044" y="2929726"/>
            <a:ext cx="1708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000"/>
              <a:buNone/>
              <a:defRPr sz="1800">
                <a:solidFill>
                  <a:schemeClr val="accent3"/>
                </a:solidFill>
              </a:defRPr>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759" name="Google Shape;759;p20"/>
          <p:cNvSpPr txBox="1"/>
          <p:nvPr>
            <p:ph idx="14" type="subTitle"/>
          </p:nvPr>
        </p:nvSpPr>
        <p:spPr>
          <a:xfrm>
            <a:off x="6118545" y="3516250"/>
            <a:ext cx="2305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60" name="Google Shape;760;p20"/>
          <p:cNvSpPr txBox="1"/>
          <p:nvPr>
            <p:ph idx="15" type="title"/>
          </p:nvPr>
        </p:nvSpPr>
        <p:spPr>
          <a:xfrm>
            <a:off x="715100" y="490050"/>
            <a:ext cx="7713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761" name="Google Shape;761;p20"/>
          <p:cNvGrpSpPr/>
          <p:nvPr/>
        </p:nvGrpSpPr>
        <p:grpSpPr>
          <a:xfrm>
            <a:off x="-409575" y="-826250"/>
            <a:ext cx="10319995" cy="5969746"/>
            <a:chOff x="-409575" y="-826250"/>
            <a:chExt cx="10319995" cy="5969746"/>
          </a:xfrm>
        </p:grpSpPr>
        <p:grpSp>
          <p:nvGrpSpPr>
            <p:cNvPr id="762" name="Google Shape;762;p20"/>
            <p:cNvGrpSpPr/>
            <p:nvPr/>
          </p:nvGrpSpPr>
          <p:grpSpPr>
            <a:xfrm>
              <a:off x="11" y="4512802"/>
              <a:ext cx="9143989" cy="630694"/>
              <a:chOff x="11" y="4512802"/>
              <a:chExt cx="9143989" cy="630694"/>
            </a:xfrm>
          </p:grpSpPr>
          <p:sp>
            <p:nvSpPr>
              <p:cNvPr id="763" name="Google Shape;763;p20"/>
              <p:cNvSpPr/>
              <p:nvPr/>
            </p:nvSpPr>
            <p:spPr>
              <a:xfrm rot="5400000">
                <a:off x="4729782"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rot="5400000">
                <a:off x="5045100"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rot="5400000">
                <a:off x="4099146"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rot="5400000">
                <a:off x="4414464"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rot="5400000">
                <a:off x="3468510"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0"/>
              <p:cNvSpPr/>
              <p:nvPr/>
            </p:nvSpPr>
            <p:spPr>
              <a:xfrm rot="5400000">
                <a:off x="3783828"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0"/>
              <p:cNvSpPr/>
              <p:nvPr/>
            </p:nvSpPr>
            <p:spPr>
              <a:xfrm rot="5400000">
                <a:off x="2837874"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0"/>
              <p:cNvSpPr/>
              <p:nvPr/>
            </p:nvSpPr>
            <p:spPr>
              <a:xfrm rot="5400000">
                <a:off x="3153192"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rot="5400000">
                <a:off x="2207237"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rot="5400000">
                <a:off x="2522555"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0"/>
              <p:cNvSpPr/>
              <p:nvPr/>
            </p:nvSpPr>
            <p:spPr>
              <a:xfrm rot="5400000">
                <a:off x="1576601"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0"/>
              <p:cNvSpPr/>
              <p:nvPr/>
            </p:nvSpPr>
            <p:spPr>
              <a:xfrm rot="5400000">
                <a:off x="1891919"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0"/>
              <p:cNvSpPr/>
              <p:nvPr/>
            </p:nvSpPr>
            <p:spPr>
              <a:xfrm rot="5400000">
                <a:off x="945965"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rot="5400000">
                <a:off x="1261283"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rot="5400000">
                <a:off x="315329"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rot="5400000">
                <a:off x="630647"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rot="5400000">
                <a:off x="11"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rot="5400000">
                <a:off x="7882778"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rot="5400000">
                <a:off x="8198096"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rot="5400000">
                <a:off x="7252142"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rot="5400000">
                <a:off x="7567460"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0"/>
              <p:cNvSpPr/>
              <p:nvPr/>
            </p:nvSpPr>
            <p:spPr>
              <a:xfrm rot="5400000">
                <a:off x="6621505"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0"/>
              <p:cNvSpPr/>
              <p:nvPr/>
            </p:nvSpPr>
            <p:spPr>
              <a:xfrm rot="5400000">
                <a:off x="6936824"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0"/>
              <p:cNvSpPr/>
              <p:nvPr/>
            </p:nvSpPr>
            <p:spPr>
              <a:xfrm rot="5400000">
                <a:off x="5990869"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0"/>
              <p:cNvSpPr/>
              <p:nvPr/>
            </p:nvSpPr>
            <p:spPr>
              <a:xfrm rot="5400000">
                <a:off x="6306187"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0"/>
              <p:cNvSpPr/>
              <p:nvPr/>
            </p:nvSpPr>
            <p:spPr>
              <a:xfrm rot="5400000">
                <a:off x="5360233"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0"/>
              <p:cNvSpPr/>
              <p:nvPr/>
            </p:nvSpPr>
            <p:spPr>
              <a:xfrm rot="5400000">
                <a:off x="5675551"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0"/>
              <p:cNvSpPr/>
              <p:nvPr/>
            </p:nvSpPr>
            <p:spPr>
              <a:xfrm rot="5400000">
                <a:off x="8513382"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0"/>
              <p:cNvSpPr/>
              <p:nvPr/>
            </p:nvSpPr>
            <p:spPr>
              <a:xfrm rot="5400000">
                <a:off x="8828700"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 name="Google Shape;792;p20"/>
            <p:cNvSpPr/>
            <p:nvPr/>
          </p:nvSpPr>
          <p:spPr>
            <a:xfrm>
              <a:off x="7969000" y="-826250"/>
              <a:ext cx="1941420" cy="1941420"/>
            </a:xfrm>
            <a:custGeom>
              <a:rect b="b" l="l" r="r" t="t"/>
              <a:pathLst>
                <a:path extrusionOk="0" h="209600" w="209600">
                  <a:moveTo>
                    <a:pt x="100691" y="0"/>
                  </a:moveTo>
                  <a:lnTo>
                    <a:pt x="100691" y="84305"/>
                  </a:lnTo>
                  <a:lnTo>
                    <a:pt x="68117" y="6535"/>
                  </a:lnTo>
                  <a:lnTo>
                    <a:pt x="60494" y="9752"/>
                  </a:lnTo>
                  <a:lnTo>
                    <a:pt x="92869" y="87077"/>
                  </a:lnTo>
                  <a:lnTo>
                    <a:pt x="33613" y="27772"/>
                  </a:lnTo>
                  <a:lnTo>
                    <a:pt x="27772" y="33613"/>
                  </a:lnTo>
                  <a:lnTo>
                    <a:pt x="87374" y="93216"/>
                  </a:lnTo>
                  <a:lnTo>
                    <a:pt x="9356" y="61286"/>
                  </a:lnTo>
                  <a:lnTo>
                    <a:pt x="6237" y="68909"/>
                  </a:lnTo>
                  <a:lnTo>
                    <a:pt x="83810" y="100691"/>
                  </a:lnTo>
                  <a:lnTo>
                    <a:pt x="0" y="100691"/>
                  </a:lnTo>
                  <a:lnTo>
                    <a:pt x="0" y="108909"/>
                  </a:lnTo>
                  <a:lnTo>
                    <a:pt x="84305" y="108909"/>
                  </a:lnTo>
                  <a:lnTo>
                    <a:pt x="6535" y="141532"/>
                  </a:lnTo>
                  <a:lnTo>
                    <a:pt x="9752" y="149106"/>
                  </a:lnTo>
                  <a:lnTo>
                    <a:pt x="87077" y="116730"/>
                  </a:lnTo>
                  <a:lnTo>
                    <a:pt x="87077" y="116730"/>
                  </a:lnTo>
                  <a:lnTo>
                    <a:pt x="27772" y="175986"/>
                  </a:lnTo>
                  <a:lnTo>
                    <a:pt x="33613" y="181828"/>
                  </a:lnTo>
                  <a:lnTo>
                    <a:pt x="93216" y="122225"/>
                  </a:lnTo>
                  <a:lnTo>
                    <a:pt x="61286" y="200243"/>
                  </a:lnTo>
                  <a:lnTo>
                    <a:pt x="68909" y="203362"/>
                  </a:lnTo>
                  <a:lnTo>
                    <a:pt x="100691" y="125789"/>
                  </a:lnTo>
                  <a:lnTo>
                    <a:pt x="100691" y="209600"/>
                  </a:lnTo>
                  <a:lnTo>
                    <a:pt x="108909" y="209600"/>
                  </a:lnTo>
                  <a:lnTo>
                    <a:pt x="108909" y="125294"/>
                  </a:lnTo>
                  <a:lnTo>
                    <a:pt x="141532" y="203065"/>
                  </a:lnTo>
                  <a:lnTo>
                    <a:pt x="149106" y="199847"/>
                  </a:lnTo>
                  <a:lnTo>
                    <a:pt x="116730" y="122522"/>
                  </a:lnTo>
                  <a:lnTo>
                    <a:pt x="116730" y="122522"/>
                  </a:lnTo>
                  <a:lnTo>
                    <a:pt x="175986" y="181828"/>
                  </a:lnTo>
                  <a:lnTo>
                    <a:pt x="181828" y="175986"/>
                  </a:lnTo>
                  <a:lnTo>
                    <a:pt x="122225" y="116384"/>
                  </a:lnTo>
                  <a:lnTo>
                    <a:pt x="200243" y="148314"/>
                  </a:lnTo>
                  <a:lnTo>
                    <a:pt x="203362" y="140690"/>
                  </a:lnTo>
                  <a:lnTo>
                    <a:pt x="125789" y="108909"/>
                  </a:lnTo>
                  <a:lnTo>
                    <a:pt x="209600" y="108909"/>
                  </a:lnTo>
                  <a:lnTo>
                    <a:pt x="209600" y="100691"/>
                  </a:lnTo>
                  <a:lnTo>
                    <a:pt x="125294" y="100691"/>
                  </a:lnTo>
                  <a:lnTo>
                    <a:pt x="203065" y="68117"/>
                  </a:lnTo>
                  <a:lnTo>
                    <a:pt x="199847" y="60494"/>
                  </a:lnTo>
                  <a:lnTo>
                    <a:pt x="122522" y="92869"/>
                  </a:lnTo>
                  <a:lnTo>
                    <a:pt x="181828" y="33613"/>
                  </a:lnTo>
                  <a:lnTo>
                    <a:pt x="175986" y="27772"/>
                  </a:lnTo>
                  <a:lnTo>
                    <a:pt x="116384" y="87374"/>
                  </a:lnTo>
                  <a:lnTo>
                    <a:pt x="116384" y="87374"/>
                  </a:lnTo>
                  <a:lnTo>
                    <a:pt x="148314" y="9356"/>
                  </a:lnTo>
                  <a:lnTo>
                    <a:pt x="140690" y="6237"/>
                  </a:lnTo>
                  <a:lnTo>
                    <a:pt x="108909" y="83810"/>
                  </a:lnTo>
                  <a:lnTo>
                    <a:pt x="1089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0"/>
            <p:cNvSpPr/>
            <p:nvPr/>
          </p:nvSpPr>
          <p:spPr>
            <a:xfrm>
              <a:off x="-409575" y="3457423"/>
              <a:ext cx="956824" cy="956824"/>
            </a:xfrm>
            <a:custGeom>
              <a:rect b="b" l="l" r="r" t="t"/>
              <a:pathLst>
                <a:path extrusionOk="0" h="209600" w="209600">
                  <a:moveTo>
                    <a:pt x="100691" y="0"/>
                  </a:moveTo>
                  <a:lnTo>
                    <a:pt x="100691" y="84305"/>
                  </a:lnTo>
                  <a:lnTo>
                    <a:pt x="68117" y="6535"/>
                  </a:lnTo>
                  <a:lnTo>
                    <a:pt x="60494" y="9752"/>
                  </a:lnTo>
                  <a:lnTo>
                    <a:pt x="92869" y="87077"/>
                  </a:lnTo>
                  <a:lnTo>
                    <a:pt x="33613" y="27772"/>
                  </a:lnTo>
                  <a:lnTo>
                    <a:pt x="27772" y="33613"/>
                  </a:lnTo>
                  <a:lnTo>
                    <a:pt x="87374" y="93216"/>
                  </a:lnTo>
                  <a:lnTo>
                    <a:pt x="9356" y="61286"/>
                  </a:lnTo>
                  <a:lnTo>
                    <a:pt x="6237" y="68909"/>
                  </a:lnTo>
                  <a:lnTo>
                    <a:pt x="83810" y="100691"/>
                  </a:lnTo>
                  <a:lnTo>
                    <a:pt x="0" y="100691"/>
                  </a:lnTo>
                  <a:lnTo>
                    <a:pt x="0" y="108909"/>
                  </a:lnTo>
                  <a:lnTo>
                    <a:pt x="84305" y="108909"/>
                  </a:lnTo>
                  <a:lnTo>
                    <a:pt x="6535" y="141532"/>
                  </a:lnTo>
                  <a:lnTo>
                    <a:pt x="9752" y="149106"/>
                  </a:lnTo>
                  <a:lnTo>
                    <a:pt x="87077" y="116730"/>
                  </a:lnTo>
                  <a:lnTo>
                    <a:pt x="87077" y="116730"/>
                  </a:lnTo>
                  <a:lnTo>
                    <a:pt x="27772" y="175986"/>
                  </a:lnTo>
                  <a:lnTo>
                    <a:pt x="33613" y="181828"/>
                  </a:lnTo>
                  <a:lnTo>
                    <a:pt x="93216" y="122225"/>
                  </a:lnTo>
                  <a:lnTo>
                    <a:pt x="61286" y="200243"/>
                  </a:lnTo>
                  <a:lnTo>
                    <a:pt x="68909" y="203362"/>
                  </a:lnTo>
                  <a:lnTo>
                    <a:pt x="100691" y="125789"/>
                  </a:lnTo>
                  <a:lnTo>
                    <a:pt x="100691" y="209600"/>
                  </a:lnTo>
                  <a:lnTo>
                    <a:pt x="108909" y="209600"/>
                  </a:lnTo>
                  <a:lnTo>
                    <a:pt x="108909" y="125294"/>
                  </a:lnTo>
                  <a:lnTo>
                    <a:pt x="141532" y="203065"/>
                  </a:lnTo>
                  <a:lnTo>
                    <a:pt x="149106" y="199847"/>
                  </a:lnTo>
                  <a:lnTo>
                    <a:pt x="116730" y="122522"/>
                  </a:lnTo>
                  <a:lnTo>
                    <a:pt x="116730" y="122522"/>
                  </a:lnTo>
                  <a:lnTo>
                    <a:pt x="175986" y="181828"/>
                  </a:lnTo>
                  <a:lnTo>
                    <a:pt x="181828" y="175986"/>
                  </a:lnTo>
                  <a:lnTo>
                    <a:pt x="122225" y="116384"/>
                  </a:lnTo>
                  <a:lnTo>
                    <a:pt x="200243" y="148314"/>
                  </a:lnTo>
                  <a:lnTo>
                    <a:pt x="203362" y="140690"/>
                  </a:lnTo>
                  <a:lnTo>
                    <a:pt x="125789" y="108909"/>
                  </a:lnTo>
                  <a:lnTo>
                    <a:pt x="209600" y="108909"/>
                  </a:lnTo>
                  <a:lnTo>
                    <a:pt x="209600" y="100691"/>
                  </a:lnTo>
                  <a:lnTo>
                    <a:pt x="125294" y="100691"/>
                  </a:lnTo>
                  <a:lnTo>
                    <a:pt x="203065" y="68117"/>
                  </a:lnTo>
                  <a:lnTo>
                    <a:pt x="199847" y="60494"/>
                  </a:lnTo>
                  <a:lnTo>
                    <a:pt x="122522" y="92869"/>
                  </a:lnTo>
                  <a:lnTo>
                    <a:pt x="181828" y="33613"/>
                  </a:lnTo>
                  <a:lnTo>
                    <a:pt x="175986" y="27772"/>
                  </a:lnTo>
                  <a:lnTo>
                    <a:pt x="116384" y="87374"/>
                  </a:lnTo>
                  <a:lnTo>
                    <a:pt x="116384" y="87374"/>
                  </a:lnTo>
                  <a:lnTo>
                    <a:pt x="148314" y="9356"/>
                  </a:lnTo>
                  <a:lnTo>
                    <a:pt x="140690" y="6237"/>
                  </a:lnTo>
                  <a:lnTo>
                    <a:pt x="108909" y="83810"/>
                  </a:lnTo>
                  <a:lnTo>
                    <a:pt x="1089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2" name="Shape 72"/>
        <p:cNvGrpSpPr/>
        <p:nvPr/>
      </p:nvGrpSpPr>
      <p:grpSpPr>
        <a:xfrm>
          <a:off x="0" y="0"/>
          <a:ext cx="0" cy="0"/>
          <a:chOff x="0" y="0"/>
          <a:chExt cx="0" cy="0"/>
        </a:xfrm>
      </p:grpSpPr>
      <p:grpSp>
        <p:nvGrpSpPr>
          <p:cNvPr id="73" name="Google Shape;73;p3"/>
          <p:cNvGrpSpPr/>
          <p:nvPr/>
        </p:nvGrpSpPr>
        <p:grpSpPr>
          <a:xfrm>
            <a:off x="11" y="2"/>
            <a:ext cx="9143989" cy="5143494"/>
            <a:chOff x="11" y="2"/>
            <a:chExt cx="9143989" cy="5143494"/>
          </a:xfrm>
        </p:grpSpPr>
        <p:grpSp>
          <p:nvGrpSpPr>
            <p:cNvPr id="74" name="Google Shape;74;p3"/>
            <p:cNvGrpSpPr/>
            <p:nvPr/>
          </p:nvGrpSpPr>
          <p:grpSpPr>
            <a:xfrm>
              <a:off x="11" y="2"/>
              <a:ext cx="9143989" cy="630694"/>
              <a:chOff x="11" y="4512802"/>
              <a:chExt cx="9143989" cy="630694"/>
            </a:xfrm>
          </p:grpSpPr>
          <p:sp>
            <p:nvSpPr>
              <p:cNvPr id="75" name="Google Shape;75;p3"/>
              <p:cNvSpPr/>
              <p:nvPr/>
            </p:nvSpPr>
            <p:spPr>
              <a:xfrm rot="5400000">
                <a:off x="4729782"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rot="5400000">
                <a:off x="5045100"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rot="5400000">
                <a:off x="4099146"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rot="5400000">
                <a:off x="4414464"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rot="5400000">
                <a:off x="3468510"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rot="5400000">
                <a:off x="3783828"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rot="5400000">
                <a:off x="2837874"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rot="5400000">
                <a:off x="3153192"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rot="5400000">
                <a:off x="2207237"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rot="5400000">
                <a:off x="2522555"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rot="5400000">
                <a:off x="1576601"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rot="5400000">
                <a:off x="1891919"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rot="5400000">
                <a:off x="945965"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rot="5400000">
                <a:off x="1261283"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rot="5400000">
                <a:off x="315329"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rot="5400000">
                <a:off x="630647"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rot="5400000">
                <a:off x="11"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rot="5400000">
                <a:off x="7882778"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rot="5400000">
                <a:off x="8198096"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rot="5400000">
                <a:off x="7252142"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rot="5400000">
                <a:off x="7567460"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rot="5400000">
                <a:off x="6621505"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rot="5400000">
                <a:off x="6936824"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rot="5400000">
                <a:off x="5990869"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rot="5400000">
                <a:off x="6306187"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rot="5400000">
                <a:off x="5360233"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rot="5400000">
                <a:off x="5675551"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rot="5400000">
                <a:off x="8513382"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rot="5400000">
                <a:off x="8828700"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3"/>
            <p:cNvGrpSpPr/>
            <p:nvPr/>
          </p:nvGrpSpPr>
          <p:grpSpPr>
            <a:xfrm>
              <a:off x="11" y="4512802"/>
              <a:ext cx="9143989" cy="630694"/>
              <a:chOff x="11" y="4512802"/>
              <a:chExt cx="9143989" cy="630694"/>
            </a:xfrm>
          </p:grpSpPr>
          <p:sp>
            <p:nvSpPr>
              <p:cNvPr id="105" name="Google Shape;105;p3"/>
              <p:cNvSpPr/>
              <p:nvPr/>
            </p:nvSpPr>
            <p:spPr>
              <a:xfrm rot="5400000">
                <a:off x="4729782"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rot="5400000">
                <a:off x="5045100"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rot="5400000">
                <a:off x="4099146"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rot="5400000">
                <a:off x="4414464"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5400000">
                <a:off x="3468510"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5400000">
                <a:off x="3783828"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5400000">
                <a:off x="2837874"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5400000">
                <a:off x="3153192"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5400000">
                <a:off x="2207237"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5400000">
                <a:off x="2522555"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5400000">
                <a:off x="1576601"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5400000">
                <a:off x="1891919"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5400000">
                <a:off x="945965"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5400000">
                <a:off x="1261283"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5400000">
                <a:off x="315329" y="48281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5400000">
                <a:off x="630647"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5400000">
                <a:off x="11" y="451280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5400000">
                <a:off x="7882778"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5400000">
                <a:off x="8198096"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5400000">
                <a:off x="7252142"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5400000">
                <a:off x="7567460"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5400000">
                <a:off x="6621505"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5400000">
                <a:off x="6936824"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5400000">
                <a:off x="5990869"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5400000">
                <a:off x="6306187"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5400000">
                <a:off x="5360233"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5400000">
                <a:off x="5675551"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5400000">
                <a:off x="8513382" y="48281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5400000">
                <a:off x="8828700" y="45128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4" name="Google Shape;134;p3"/>
          <p:cNvSpPr txBox="1"/>
          <p:nvPr>
            <p:ph type="title"/>
          </p:nvPr>
        </p:nvSpPr>
        <p:spPr>
          <a:xfrm>
            <a:off x="1805100" y="2291250"/>
            <a:ext cx="55338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None/>
              <a:defRPr sz="7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5" name="Google Shape;135;p3"/>
          <p:cNvSpPr txBox="1"/>
          <p:nvPr>
            <p:ph hasCustomPrompt="1" idx="2" type="title"/>
          </p:nvPr>
        </p:nvSpPr>
        <p:spPr>
          <a:xfrm>
            <a:off x="2996550" y="1373238"/>
            <a:ext cx="31509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7000"/>
              <a:buNone/>
              <a:defRPr sz="7000">
                <a:solidFill>
                  <a:schemeClr val="accent3"/>
                </a:solidFill>
              </a:defRPr>
            </a:lvl1pPr>
            <a:lvl2pPr lvl="1" rtl="0" algn="ctr">
              <a:spcBef>
                <a:spcPts val="0"/>
              </a:spcBef>
              <a:spcAft>
                <a:spcPts val="0"/>
              </a:spcAft>
              <a:buClr>
                <a:srgbClr val="CF9F48"/>
              </a:buClr>
              <a:buSzPts val="7000"/>
              <a:buNone/>
              <a:defRPr sz="7000">
                <a:solidFill>
                  <a:srgbClr val="CF9F48"/>
                </a:solidFill>
              </a:defRPr>
            </a:lvl2pPr>
            <a:lvl3pPr lvl="2" rtl="0" algn="ctr">
              <a:spcBef>
                <a:spcPts val="0"/>
              </a:spcBef>
              <a:spcAft>
                <a:spcPts val="0"/>
              </a:spcAft>
              <a:buClr>
                <a:srgbClr val="CF9F48"/>
              </a:buClr>
              <a:buSzPts val="7000"/>
              <a:buNone/>
              <a:defRPr sz="7000">
                <a:solidFill>
                  <a:srgbClr val="CF9F48"/>
                </a:solidFill>
              </a:defRPr>
            </a:lvl3pPr>
            <a:lvl4pPr lvl="3" rtl="0" algn="ctr">
              <a:spcBef>
                <a:spcPts val="0"/>
              </a:spcBef>
              <a:spcAft>
                <a:spcPts val="0"/>
              </a:spcAft>
              <a:buClr>
                <a:srgbClr val="CF9F48"/>
              </a:buClr>
              <a:buSzPts val="7000"/>
              <a:buNone/>
              <a:defRPr sz="7000">
                <a:solidFill>
                  <a:srgbClr val="CF9F48"/>
                </a:solidFill>
              </a:defRPr>
            </a:lvl4pPr>
            <a:lvl5pPr lvl="4" rtl="0" algn="ctr">
              <a:spcBef>
                <a:spcPts val="0"/>
              </a:spcBef>
              <a:spcAft>
                <a:spcPts val="0"/>
              </a:spcAft>
              <a:buClr>
                <a:srgbClr val="CF9F48"/>
              </a:buClr>
              <a:buSzPts val="7000"/>
              <a:buNone/>
              <a:defRPr sz="7000">
                <a:solidFill>
                  <a:srgbClr val="CF9F48"/>
                </a:solidFill>
              </a:defRPr>
            </a:lvl5pPr>
            <a:lvl6pPr lvl="5" rtl="0" algn="ctr">
              <a:spcBef>
                <a:spcPts val="0"/>
              </a:spcBef>
              <a:spcAft>
                <a:spcPts val="0"/>
              </a:spcAft>
              <a:buClr>
                <a:srgbClr val="CF9F48"/>
              </a:buClr>
              <a:buSzPts val="7000"/>
              <a:buNone/>
              <a:defRPr sz="7000">
                <a:solidFill>
                  <a:srgbClr val="CF9F48"/>
                </a:solidFill>
              </a:defRPr>
            </a:lvl6pPr>
            <a:lvl7pPr lvl="6" rtl="0" algn="ctr">
              <a:spcBef>
                <a:spcPts val="0"/>
              </a:spcBef>
              <a:spcAft>
                <a:spcPts val="0"/>
              </a:spcAft>
              <a:buClr>
                <a:srgbClr val="CF9F48"/>
              </a:buClr>
              <a:buSzPts val="7000"/>
              <a:buNone/>
              <a:defRPr sz="7000">
                <a:solidFill>
                  <a:srgbClr val="CF9F48"/>
                </a:solidFill>
              </a:defRPr>
            </a:lvl7pPr>
            <a:lvl8pPr lvl="7" rtl="0" algn="ctr">
              <a:spcBef>
                <a:spcPts val="0"/>
              </a:spcBef>
              <a:spcAft>
                <a:spcPts val="0"/>
              </a:spcAft>
              <a:buClr>
                <a:srgbClr val="CF9F48"/>
              </a:buClr>
              <a:buSzPts val="7000"/>
              <a:buNone/>
              <a:defRPr sz="7000">
                <a:solidFill>
                  <a:srgbClr val="CF9F48"/>
                </a:solidFill>
              </a:defRPr>
            </a:lvl8pPr>
            <a:lvl9pPr lvl="8" rtl="0" algn="ctr">
              <a:spcBef>
                <a:spcPts val="0"/>
              </a:spcBef>
              <a:spcAft>
                <a:spcPts val="0"/>
              </a:spcAft>
              <a:buClr>
                <a:srgbClr val="CF9F48"/>
              </a:buClr>
              <a:buSzPts val="7000"/>
              <a:buNone/>
              <a:defRPr sz="7000">
                <a:solidFill>
                  <a:srgbClr val="CF9F48"/>
                </a:solidFill>
              </a:defRPr>
            </a:lvl9pPr>
          </a:lstStyle>
          <a:p>
            <a:r>
              <a:t>xx%</a:t>
            </a:r>
          </a:p>
        </p:txBody>
      </p:sp>
      <p:sp>
        <p:nvSpPr>
          <p:cNvPr id="136" name="Google Shape;136;p3"/>
          <p:cNvSpPr txBox="1"/>
          <p:nvPr>
            <p:ph idx="1" type="subTitle"/>
          </p:nvPr>
        </p:nvSpPr>
        <p:spPr>
          <a:xfrm>
            <a:off x="2445125" y="3209250"/>
            <a:ext cx="4253700" cy="408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Font typeface="Prata"/>
              <a:buNone/>
              <a:defRPr sz="1600">
                <a:solidFill>
                  <a:schemeClr val="dk1"/>
                </a:solidFill>
              </a:defRPr>
            </a:lvl1pPr>
            <a:lvl2pPr lvl="1" rtl="0" algn="ctr">
              <a:lnSpc>
                <a:spcPct val="100000"/>
              </a:lnSpc>
              <a:spcBef>
                <a:spcPts val="0"/>
              </a:spcBef>
              <a:spcAft>
                <a:spcPts val="0"/>
              </a:spcAft>
              <a:buClr>
                <a:srgbClr val="CF9F48"/>
              </a:buClr>
              <a:buSzPts val="1400"/>
              <a:buNone/>
              <a:defRPr>
                <a:solidFill>
                  <a:srgbClr val="CF9F48"/>
                </a:solidFill>
              </a:defRPr>
            </a:lvl2pPr>
            <a:lvl3pPr lvl="2" rtl="0" algn="ctr">
              <a:lnSpc>
                <a:spcPct val="100000"/>
              </a:lnSpc>
              <a:spcBef>
                <a:spcPts val="0"/>
              </a:spcBef>
              <a:spcAft>
                <a:spcPts val="0"/>
              </a:spcAft>
              <a:buClr>
                <a:srgbClr val="CF9F48"/>
              </a:buClr>
              <a:buSzPts val="1400"/>
              <a:buNone/>
              <a:defRPr>
                <a:solidFill>
                  <a:srgbClr val="CF9F48"/>
                </a:solidFill>
              </a:defRPr>
            </a:lvl3pPr>
            <a:lvl4pPr lvl="3" rtl="0" algn="ctr">
              <a:lnSpc>
                <a:spcPct val="100000"/>
              </a:lnSpc>
              <a:spcBef>
                <a:spcPts val="0"/>
              </a:spcBef>
              <a:spcAft>
                <a:spcPts val="0"/>
              </a:spcAft>
              <a:buClr>
                <a:srgbClr val="CF9F48"/>
              </a:buClr>
              <a:buSzPts val="1400"/>
              <a:buNone/>
              <a:defRPr>
                <a:solidFill>
                  <a:srgbClr val="CF9F48"/>
                </a:solidFill>
              </a:defRPr>
            </a:lvl4pPr>
            <a:lvl5pPr lvl="4" rtl="0" algn="ctr">
              <a:lnSpc>
                <a:spcPct val="100000"/>
              </a:lnSpc>
              <a:spcBef>
                <a:spcPts val="0"/>
              </a:spcBef>
              <a:spcAft>
                <a:spcPts val="0"/>
              </a:spcAft>
              <a:buClr>
                <a:srgbClr val="CF9F48"/>
              </a:buClr>
              <a:buSzPts val="1400"/>
              <a:buNone/>
              <a:defRPr>
                <a:solidFill>
                  <a:srgbClr val="CF9F48"/>
                </a:solidFill>
              </a:defRPr>
            </a:lvl5pPr>
            <a:lvl6pPr lvl="5" rtl="0" algn="ctr">
              <a:lnSpc>
                <a:spcPct val="100000"/>
              </a:lnSpc>
              <a:spcBef>
                <a:spcPts val="0"/>
              </a:spcBef>
              <a:spcAft>
                <a:spcPts val="0"/>
              </a:spcAft>
              <a:buClr>
                <a:srgbClr val="CF9F48"/>
              </a:buClr>
              <a:buSzPts val="1400"/>
              <a:buNone/>
              <a:defRPr>
                <a:solidFill>
                  <a:srgbClr val="CF9F48"/>
                </a:solidFill>
              </a:defRPr>
            </a:lvl6pPr>
            <a:lvl7pPr lvl="6" rtl="0" algn="ctr">
              <a:lnSpc>
                <a:spcPct val="100000"/>
              </a:lnSpc>
              <a:spcBef>
                <a:spcPts val="0"/>
              </a:spcBef>
              <a:spcAft>
                <a:spcPts val="0"/>
              </a:spcAft>
              <a:buClr>
                <a:srgbClr val="CF9F48"/>
              </a:buClr>
              <a:buSzPts val="1400"/>
              <a:buNone/>
              <a:defRPr>
                <a:solidFill>
                  <a:srgbClr val="CF9F48"/>
                </a:solidFill>
              </a:defRPr>
            </a:lvl7pPr>
            <a:lvl8pPr lvl="7" rtl="0" algn="ctr">
              <a:lnSpc>
                <a:spcPct val="100000"/>
              </a:lnSpc>
              <a:spcBef>
                <a:spcPts val="0"/>
              </a:spcBef>
              <a:spcAft>
                <a:spcPts val="0"/>
              </a:spcAft>
              <a:buClr>
                <a:srgbClr val="CF9F48"/>
              </a:buClr>
              <a:buSzPts val="1400"/>
              <a:buNone/>
              <a:defRPr>
                <a:solidFill>
                  <a:srgbClr val="CF9F48"/>
                </a:solidFill>
              </a:defRPr>
            </a:lvl8pPr>
            <a:lvl9pPr lvl="8" rtl="0" algn="ctr">
              <a:lnSpc>
                <a:spcPct val="100000"/>
              </a:lnSpc>
              <a:spcBef>
                <a:spcPts val="0"/>
              </a:spcBef>
              <a:spcAft>
                <a:spcPts val="0"/>
              </a:spcAft>
              <a:buClr>
                <a:srgbClr val="CF9F48"/>
              </a:buClr>
              <a:buSzPts val="1400"/>
              <a:buNone/>
              <a:defRPr>
                <a:solidFill>
                  <a:srgbClr val="CF9F48"/>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794" name="Shape 794"/>
        <p:cNvGrpSpPr/>
        <p:nvPr/>
      </p:nvGrpSpPr>
      <p:grpSpPr>
        <a:xfrm>
          <a:off x="0" y="0"/>
          <a:ext cx="0" cy="0"/>
          <a:chOff x="0" y="0"/>
          <a:chExt cx="0" cy="0"/>
        </a:xfrm>
      </p:grpSpPr>
      <p:sp>
        <p:nvSpPr>
          <p:cNvPr id="795" name="Google Shape;795;p21"/>
          <p:cNvSpPr txBox="1"/>
          <p:nvPr>
            <p:ph hasCustomPrompt="1" type="title"/>
          </p:nvPr>
        </p:nvSpPr>
        <p:spPr>
          <a:xfrm>
            <a:off x="1393250" y="1159775"/>
            <a:ext cx="44229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70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796" name="Google Shape;796;p21"/>
          <p:cNvSpPr txBox="1"/>
          <p:nvPr>
            <p:ph idx="1" type="subTitle"/>
          </p:nvPr>
        </p:nvSpPr>
        <p:spPr>
          <a:xfrm>
            <a:off x="1393250" y="1865800"/>
            <a:ext cx="4422900" cy="44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97" name="Google Shape;797;p21"/>
          <p:cNvSpPr txBox="1"/>
          <p:nvPr>
            <p:ph hasCustomPrompt="1" idx="2" type="title"/>
          </p:nvPr>
        </p:nvSpPr>
        <p:spPr>
          <a:xfrm>
            <a:off x="3327850" y="2832300"/>
            <a:ext cx="4422900" cy="82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70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798" name="Google Shape;798;p21"/>
          <p:cNvSpPr txBox="1"/>
          <p:nvPr>
            <p:ph idx="3" type="subTitle"/>
          </p:nvPr>
        </p:nvSpPr>
        <p:spPr>
          <a:xfrm>
            <a:off x="3327850" y="3538325"/>
            <a:ext cx="4422900" cy="445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99" name="Google Shape;799;p21"/>
          <p:cNvGrpSpPr/>
          <p:nvPr/>
        </p:nvGrpSpPr>
        <p:grpSpPr>
          <a:xfrm>
            <a:off x="6" y="-1065775"/>
            <a:ext cx="9143991" cy="7277765"/>
            <a:chOff x="6" y="-1065775"/>
            <a:chExt cx="9143991" cy="7277765"/>
          </a:xfrm>
        </p:grpSpPr>
        <p:grpSp>
          <p:nvGrpSpPr>
            <p:cNvPr id="800" name="Google Shape;800;p21"/>
            <p:cNvGrpSpPr/>
            <p:nvPr/>
          </p:nvGrpSpPr>
          <p:grpSpPr>
            <a:xfrm>
              <a:off x="6" y="0"/>
              <a:ext cx="9143991" cy="5143312"/>
              <a:chOff x="6" y="0"/>
              <a:chExt cx="9143991" cy="5143312"/>
            </a:xfrm>
          </p:grpSpPr>
          <p:sp>
            <p:nvSpPr>
              <p:cNvPr id="801" name="Google Shape;801;p21"/>
              <p:cNvSpPr/>
              <p:nvPr/>
            </p:nvSpPr>
            <p:spPr>
              <a:xfrm>
                <a:off x="605097" y="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a:off x="302552" y="30254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a:off x="6" y="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a:off x="605097" y="60509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a:off x="302552" y="90763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a:off x="6" y="60509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a:off x="605097" y="121018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a:off x="302552" y="151272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1"/>
              <p:cNvSpPr/>
              <p:nvPr/>
            </p:nvSpPr>
            <p:spPr>
              <a:xfrm>
                <a:off x="6" y="121018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1"/>
              <p:cNvSpPr/>
              <p:nvPr/>
            </p:nvSpPr>
            <p:spPr>
              <a:xfrm>
                <a:off x="605097" y="181527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1"/>
              <p:cNvSpPr/>
              <p:nvPr/>
            </p:nvSpPr>
            <p:spPr>
              <a:xfrm>
                <a:off x="302552" y="211781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1"/>
              <p:cNvSpPr/>
              <p:nvPr/>
            </p:nvSpPr>
            <p:spPr>
              <a:xfrm>
                <a:off x="6" y="181527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1"/>
              <p:cNvSpPr/>
              <p:nvPr/>
            </p:nvSpPr>
            <p:spPr>
              <a:xfrm>
                <a:off x="605097" y="242036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1"/>
              <p:cNvSpPr/>
              <p:nvPr/>
            </p:nvSpPr>
            <p:spPr>
              <a:xfrm>
                <a:off x="302552" y="272290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1"/>
              <p:cNvSpPr/>
              <p:nvPr/>
            </p:nvSpPr>
            <p:spPr>
              <a:xfrm>
                <a:off x="6" y="242036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1"/>
              <p:cNvSpPr/>
              <p:nvPr/>
            </p:nvSpPr>
            <p:spPr>
              <a:xfrm>
                <a:off x="605097" y="302545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1"/>
              <p:cNvSpPr/>
              <p:nvPr/>
            </p:nvSpPr>
            <p:spPr>
              <a:xfrm>
                <a:off x="302552" y="332799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1"/>
              <p:cNvSpPr/>
              <p:nvPr/>
            </p:nvSpPr>
            <p:spPr>
              <a:xfrm>
                <a:off x="6" y="302545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1"/>
              <p:cNvSpPr/>
              <p:nvPr/>
            </p:nvSpPr>
            <p:spPr>
              <a:xfrm>
                <a:off x="605097" y="363054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1"/>
              <p:cNvSpPr/>
              <p:nvPr/>
            </p:nvSpPr>
            <p:spPr>
              <a:xfrm>
                <a:off x="302552" y="393308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1"/>
              <p:cNvSpPr/>
              <p:nvPr/>
            </p:nvSpPr>
            <p:spPr>
              <a:xfrm>
                <a:off x="6" y="363054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1"/>
              <p:cNvSpPr/>
              <p:nvPr/>
            </p:nvSpPr>
            <p:spPr>
              <a:xfrm>
                <a:off x="605097" y="423563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1"/>
              <p:cNvSpPr/>
              <p:nvPr/>
            </p:nvSpPr>
            <p:spPr>
              <a:xfrm>
                <a:off x="302552" y="453817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1"/>
              <p:cNvSpPr/>
              <p:nvPr/>
            </p:nvSpPr>
            <p:spPr>
              <a:xfrm>
                <a:off x="6" y="423563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1"/>
              <p:cNvSpPr/>
              <p:nvPr/>
            </p:nvSpPr>
            <p:spPr>
              <a:xfrm>
                <a:off x="605097" y="484072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1"/>
              <p:cNvSpPr/>
              <p:nvPr/>
            </p:nvSpPr>
            <p:spPr>
              <a:xfrm>
                <a:off x="6" y="484072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1"/>
              <p:cNvSpPr/>
              <p:nvPr/>
            </p:nvSpPr>
            <p:spPr>
              <a:xfrm>
                <a:off x="8841597" y="18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1"/>
              <p:cNvSpPr/>
              <p:nvPr/>
            </p:nvSpPr>
            <p:spPr>
              <a:xfrm>
                <a:off x="8539052" y="30273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1"/>
              <p:cNvSpPr/>
              <p:nvPr/>
            </p:nvSpPr>
            <p:spPr>
              <a:xfrm>
                <a:off x="8236506" y="18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1"/>
              <p:cNvSpPr/>
              <p:nvPr/>
            </p:nvSpPr>
            <p:spPr>
              <a:xfrm>
                <a:off x="8841597" y="60527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1"/>
              <p:cNvSpPr/>
              <p:nvPr/>
            </p:nvSpPr>
            <p:spPr>
              <a:xfrm>
                <a:off x="8539052" y="90782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1"/>
              <p:cNvSpPr/>
              <p:nvPr/>
            </p:nvSpPr>
            <p:spPr>
              <a:xfrm>
                <a:off x="8236506" y="60527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1"/>
              <p:cNvSpPr/>
              <p:nvPr/>
            </p:nvSpPr>
            <p:spPr>
              <a:xfrm>
                <a:off x="8841597" y="121036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1"/>
              <p:cNvSpPr/>
              <p:nvPr/>
            </p:nvSpPr>
            <p:spPr>
              <a:xfrm>
                <a:off x="8539052" y="151291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1"/>
              <p:cNvSpPr/>
              <p:nvPr/>
            </p:nvSpPr>
            <p:spPr>
              <a:xfrm>
                <a:off x="8236506" y="121036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1"/>
              <p:cNvSpPr/>
              <p:nvPr/>
            </p:nvSpPr>
            <p:spPr>
              <a:xfrm>
                <a:off x="8841597" y="181545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1"/>
              <p:cNvSpPr/>
              <p:nvPr/>
            </p:nvSpPr>
            <p:spPr>
              <a:xfrm>
                <a:off x="8539052" y="211800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1"/>
              <p:cNvSpPr/>
              <p:nvPr/>
            </p:nvSpPr>
            <p:spPr>
              <a:xfrm>
                <a:off x="8236506" y="181545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1"/>
              <p:cNvSpPr/>
              <p:nvPr/>
            </p:nvSpPr>
            <p:spPr>
              <a:xfrm>
                <a:off x="8841597" y="242055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1"/>
              <p:cNvSpPr/>
              <p:nvPr/>
            </p:nvSpPr>
            <p:spPr>
              <a:xfrm>
                <a:off x="8539052" y="272309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1"/>
              <p:cNvSpPr/>
              <p:nvPr/>
            </p:nvSpPr>
            <p:spPr>
              <a:xfrm>
                <a:off x="8236506" y="242055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1"/>
              <p:cNvSpPr/>
              <p:nvPr/>
            </p:nvSpPr>
            <p:spPr>
              <a:xfrm>
                <a:off x="8841597" y="302564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1"/>
              <p:cNvSpPr/>
              <p:nvPr/>
            </p:nvSpPr>
            <p:spPr>
              <a:xfrm>
                <a:off x="8539052" y="332818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1"/>
              <p:cNvSpPr/>
              <p:nvPr/>
            </p:nvSpPr>
            <p:spPr>
              <a:xfrm>
                <a:off x="8236506" y="302564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1"/>
              <p:cNvSpPr/>
              <p:nvPr/>
            </p:nvSpPr>
            <p:spPr>
              <a:xfrm>
                <a:off x="8841597" y="363073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1"/>
              <p:cNvSpPr/>
              <p:nvPr/>
            </p:nvSpPr>
            <p:spPr>
              <a:xfrm>
                <a:off x="8539052" y="393327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1"/>
              <p:cNvSpPr/>
              <p:nvPr/>
            </p:nvSpPr>
            <p:spPr>
              <a:xfrm>
                <a:off x="8236506" y="363073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1"/>
              <p:cNvSpPr/>
              <p:nvPr/>
            </p:nvSpPr>
            <p:spPr>
              <a:xfrm>
                <a:off x="8841597" y="423582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1"/>
              <p:cNvSpPr/>
              <p:nvPr/>
            </p:nvSpPr>
            <p:spPr>
              <a:xfrm>
                <a:off x="8539052" y="453836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1"/>
              <p:cNvSpPr/>
              <p:nvPr/>
            </p:nvSpPr>
            <p:spPr>
              <a:xfrm>
                <a:off x="8236506" y="423582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1"/>
              <p:cNvSpPr/>
              <p:nvPr/>
            </p:nvSpPr>
            <p:spPr>
              <a:xfrm>
                <a:off x="8841597" y="484091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1"/>
              <p:cNvSpPr/>
              <p:nvPr/>
            </p:nvSpPr>
            <p:spPr>
              <a:xfrm>
                <a:off x="8236506" y="484091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 name="Google Shape;853;p21"/>
            <p:cNvSpPr/>
            <p:nvPr/>
          </p:nvSpPr>
          <p:spPr>
            <a:xfrm>
              <a:off x="5021175" y="-1065775"/>
              <a:ext cx="2192940" cy="2192940"/>
            </a:xfrm>
            <a:custGeom>
              <a:rect b="b" l="l" r="r" t="t"/>
              <a:pathLst>
                <a:path extrusionOk="0" h="209600" w="209600">
                  <a:moveTo>
                    <a:pt x="100691" y="0"/>
                  </a:moveTo>
                  <a:lnTo>
                    <a:pt x="100691" y="84305"/>
                  </a:lnTo>
                  <a:lnTo>
                    <a:pt x="68117" y="6535"/>
                  </a:lnTo>
                  <a:lnTo>
                    <a:pt x="60494" y="9752"/>
                  </a:lnTo>
                  <a:lnTo>
                    <a:pt x="92869" y="87077"/>
                  </a:lnTo>
                  <a:lnTo>
                    <a:pt x="33613" y="27772"/>
                  </a:lnTo>
                  <a:lnTo>
                    <a:pt x="27772" y="33613"/>
                  </a:lnTo>
                  <a:lnTo>
                    <a:pt x="87374" y="93216"/>
                  </a:lnTo>
                  <a:lnTo>
                    <a:pt x="9356" y="61286"/>
                  </a:lnTo>
                  <a:lnTo>
                    <a:pt x="6237" y="68909"/>
                  </a:lnTo>
                  <a:lnTo>
                    <a:pt x="83810" y="100691"/>
                  </a:lnTo>
                  <a:lnTo>
                    <a:pt x="0" y="100691"/>
                  </a:lnTo>
                  <a:lnTo>
                    <a:pt x="0" y="108909"/>
                  </a:lnTo>
                  <a:lnTo>
                    <a:pt x="84305" y="108909"/>
                  </a:lnTo>
                  <a:lnTo>
                    <a:pt x="6535" y="141532"/>
                  </a:lnTo>
                  <a:lnTo>
                    <a:pt x="9752" y="149106"/>
                  </a:lnTo>
                  <a:lnTo>
                    <a:pt x="87077" y="116730"/>
                  </a:lnTo>
                  <a:lnTo>
                    <a:pt x="87077" y="116730"/>
                  </a:lnTo>
                  <a:lnTo>
                    <a:pt x="27772" y="175986"/>
                  </a:lnTo>
                  <a:lnTo>
                    <a:pt x="33613" y="181828"/>
                  </a:lnTo>
                  <a:lnTo>
                    <a:pt x="93216" y="122225"/>
                  </a:lnTo>
                  <a:lnTo>
                    <a:pt x="61286" y="200243"/>
                  </a:lnTo>
                  <a:lnTo>
                    <a:pt x="68909" y="203362"/>
                  </a:lnTo>
                  <a:lnTo>
                    <a:pt x="100691" y="125789"/>
                  </a:lnTo>
                  <a:lnTo>
                    <a:pt x="100691" y="209600"/>
                  </a:lnTo>
                  <a:lnTo>
                    <a:pt x="108909" y="209600"/>
                  </a:lnTo>
                  <a:lnTo>
                    <a:pt x="108909" y="125294"/>
                  </a:lnTo>
                  <a:lnTo>
                    <a:pt x="141532" y="203065"/>
                  </a:lnTo>
                  <a:lnTo>
                    <a:pt x="149106" y="199847"/>
                  </a:lnTo>
                  <a:lnTo>
                    <a:pt x="116730" y="122522"/>
                  </a:lnTo>
                  <a:lnTo>
                    <a:pt x="116730" y="122522"/>
                  </a:lnTo>
                  <a:lnTo>
                    <a:pt x="175986" y="181828"/>
                  </a:lnTo>
                  <a:lnTo>
                    <a:pt x="181828" y="175986"/>
                  </a:lnTo>
                  <a:lnTo>
                    <a:pt x="122225" y="116384"/>
                  </a:lnTo>
                  <a:lnTo>
                    <a:pt x="200243" y="148314"/>
                  </a:lnTo>
                  <a:lnTo>
                    <a:pt x="203362" y="140690"/>
                  </a:lnTo>
                  <a:lnTo>
                    <a:pt x="125789" y="108909"/>
                  </a:lnTo>
                  <a:lnTo>
                    <a:pt x="209600" y="108909"/>
                  </a:lnTo>
                  <a:lnTo>
                    <a:pt x="209600" y="100691"/>
                  </a:lnTo>
                  <a:lnTo>
                    <a:pt x="125294" y="100691"/>
                  </a:lnTo>
                  <a:lnTo>
                    <a:pt x="203065" y="68117"/>
                  </a:lnTo>
                  <a:lnTo>
                    <a:pt x="199847" y="60494"/>
                  </a:lnTo>
                  <a:lnTo>
                    <a:pt x="122522" y="92869"/>
                  </a:lnTo>
                  <a:lnTo>
                    <a:pt x="181828" y="33613"/>
                  </a:lnTo>
                  <a:lnTo>
                    <a:pt x="175986" y="27772"/>
                  </a:lnTo>
                  <a:lnTo>
                    <a:pt x="116384" y="87374"/>
                  </a:lnTo>
                  <a:lnTo>
                    <a:pt x="116384" y="87374"/>
                  </a:lnTo>
                  <a:lnTo>
                    <a:pt x="148314" y="9356"/>
                  </a:lnTo>
                  <a:lnTo>
                    <a:pt x="140690" y="6237"/>
                  </a:lnTo>
                  <a:lnTo>
                    <a:pt x="108909" y="83810"/>
                  </a:lnTo>
                  <a:lnTo>
                    <a:pt x="1089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1"/>
            <p:cNvSpPr/>
            <p:nvPr/>
          </p:nvSpPr>
          <p:spPr>
            <a:xfrm>
              <a:off x="1099575" y="4019050"/>
              <a:ext cx="2192940" cy="2192940"/>
            </a:xfrm>
            <a:custGeom>
              <a:rect b="b" l="l" r="r" t="t"/>
              <a:pathLst>
                <a:path extrusionOk="0" h="209600" w="209600">
                  <a:moveTo>
                    <a:pt x="100691" y="0"/>
                  </a:moveTo>
                  <a:lnTo>
                    <a:pt x="100691" y="84305"/>
                  </a:lnTo>
                  <a:lnTo>
                    <a:pt x="68117" y="6535"/>
                  </a:lnTo>
                  <a:lnTo>
                    <a:pt x="60494" y="9752"/>
                  </a:lnTo>
                  <a:lnTo>
                    <a:pt x="92869" y="87077"/>
                  </a:lnTo>
                  <a:lnTo>
                    <a:pt x="33613" y="27772"/>
                  </a:lnTo>
                  <a:lnTo>
                    <a:pt x="27772" y="33613"/>
                  </a:lnTo>
                  <a:lnTo>
                    <a:pt x="87374" y="93216"/>
                  </a:lnTo>
                  <a:lnTo>
                    <a:pt x="9356" y="61286"/>
                  </a:lnTo>
                  <a:lnTo>
                    <a:pt x="6237" y="68909"/>
                  </a:lnTo>
                  <a:lnTo>
                    <a:pt x="83810" y="100691"/>
                  </a:lnTo>
                  <a:lnTo>
                    <a:pt x="0" y="100691"/>
                  </a:lnTo>
                  <a:lnTo>
                    <a:pt x="0" y="108909"/>
                  </a:lnTo>
                  <a:lnTo>
                    <a:pt x="84305" y="108909"/>
                  </a:lnTo>
                  <a:lnTo>
                    <a:pt x="6535" y="141532"/>
                  </a:lnTo>
                  <a:lnTo>
                    <a:pt x="9752" y="149106"/>
                  </a:lnTo>
                  <a:lnTo>
                    <a:pt x="87077" y="116730"/>
                  </a:lnTo>
                  <a:lnTo>
                    <a:pt x="87077" y="116730"/>
                  </a:lnTo>
                  <a:lnTo>
                    <a:pt x="27772" y="175986"/>
                  </a:lnTo>
                  <a:lnTo>
                    <a:pt x="33613" y="181828"/>
                  </a:lnTo>
                  <a:lnTo>
                    <a:pt x="93216" y="122225"/>
                  </a:lnTo>
                  <a:lnTo>
                    <a:pt x="61286" y="200243"/>
                  </a:lnTo>
                  <a:lnTo>
                    <a:pt x="68909" y="203362"/>
                  </a:lnTo>
                  <a:lnTo>
                    <a:pt x="100691" y="125789"/>
                  </a:lnTo>
                  <a:lnTo>
                    <a:pt x="100691" y="209600"/>
                  </a:lnTo>
                  <a:lnTo>
                    <a:pt x="108909" y="209600"/>
                  </a:lnTo>
                  <a:lnTo>
                    <a:pt x="108909" y="125294"/>
                  </a:lnTo>
                  <a:lnTo>
                    <a:pt x="141532" y="203065"/>
                  </a:lnTo>
                  <a:lnTo>
                    <a:pt x="149106" y="199847"/>
                  </a:lnTo>
                  <a:lnTo>
                    <a:pt x="116730" y="122522"/>
                  </a:lnTo>
                  <a:lnTo>
                    <a:pt x="116730" y="122522"/>
                  </a:lnTo>
                  <a:lnTo>
                    <a:pt x="175986" y="181828"/>
                  </a:lnTo>
                  <a:lnTo>
                    <a:pt x="181828" y="175986"/>
                  </a:lnTo>
                  <a:lnTo>
                    <a:pt x="122225" y="116384"/>
                  </a:lnTo>
                  <a:lnTo>
                    <a:pt x="200243" y="148314"/>
                  </a:lnTo>
                  <a:lnTo>
                    <a:pt x="203362" y="140690"/>
                  </a:lnTo>
                  <a:lnTo>
                    <a:pt x="125789" y="108909"/>
                  </a:lnTo>
                  <a:lnTo>
                    <a:pt x="209600" y="108909"/>
                  </a:lnTo>
                  <a:lnTo>
                    <a:pt x="209600" y="100691"/>
                  </a:lnTo>
                  <a:lnTo>
                    <a:pt x="125294" y="100691"/>
                  </a:lnTo>
                  <a:lnTo>
                    <a:pt x="203065" y="68117"/>
                  </a:lnTo>
                  <a:lnTo>
                    <a:pt x="199847" y="60494"/>
                  </a:lnTo>
                  <a:lnTo>
                    <a:pt x="122522" y="92869"/>
                  </a:lnTo>
                  <a:lnTo>
                    <a:pt x="181828" y="33613"/>
                  </a:lnTo>
                  <a:lnTo>
                    <a:pt x="175986" y="27772"/>
                  </a:lnTo>
                  <a:lnTo>
                    <a:pt x="116384" y="87374"/>
                  </a:lnTo>
                  <a:lnTo>
                    <a:pt x="116384" y="87374"/>
                  </a:lnTo>
                  <a:lnTo>
                    <a:pt x="148314" y="9356"/>
                  </a:lnTo>
                  <a:lnTo>
                    <a:pt x="140690" y="6237"/>
                  </a:lnTo>
                  <a:lnTo>
                    <a:pt x="108909" y="83810"/>
                  </a:lnTo>
                  <a:lnTo>
                    <a:pt x="1089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855" name="Shape 855"/>
        <p:cNvGrpSpPr/>
        <p:nvPr/>
      </p:nvGrpSpPr>
      <p:grpSpPr>
        <a:xfrm>
          <a:off x="0" y="0"/>
          <a:ext cx="0" cy="0"/>
          <a:chOff x="0" y="0"/>
          <a:chExt cx="0" cy="0"/>
        </a:xfrm>
      </p:grpSpPr>
      <p:sp>
        <p:nvSpPr>
          <p:cNvPr id="856" name="Google Shape;856;p22"/>
          <p:cNvSpPr txBox="1"/>
          <p:nvPr>
            <p:ph type="ctrTitle"/>
          </p:nvPr>
        </p:nvSpPr>
        <p:spPr>
          <a:xfrm>
            <a:off x="603150" y="1302425"/>
            <a:ext cx="2552400" cy="714000"/>
          </a:xfrm>
          <a:prstGeom prst="rect">
            <a:avLst/>
          </a:prstGeom>
        </p:spPr>
        <p:txBody>
          <a:bodyPr anchorCtr="0" anchor="ctr" bIns="91425" lIns="91425" spcFirstLastPara="1" rIns="91425" wrap="square" tIns="91425">
            <a:noAutofit/>
          </a:bodyPr>
          <a:lstStyle>
            <a:lvl1pPr lvl="0" rtl="0">
              <a:spcBef>
                <a:spcPts val="0"/>
              </a:spcBef>
              <a:spcAft>
                <a:spcPts val="0"/>
              </a:spcAft>
              <a:buSzPts val="4000"/>
              <a:buNone/>
              <a:defRPr sz="4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57" name="Google Shape;857;p22"/>
          <p:cNvSpPr txBox="1"/>
          <p:nvPr>
            <p:ph idx="1" type="subTitle"/>
          </p:nvPr>
        </p:nvSpPr>
        <p:spPr>
          <a:xfrm>
            <a:off x="603150" y="2125950"/>
            <a:ext cx="2444100" cy="144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grpSp>
        <p:nvGrpSpPr>
          <p:cNvPr id="858" name="Google Shape;858;p22"/>
          <p:cNvGrpSpPr/>
          <p:nvPr/>
        </p:nvGrpSpPr>
        <p:grpSpPr>
          <a:xfrm>
            <a:off x="11" y="4512802"/>
            <a:ext cx="9143989" cy="630694"/>
            <a:chOff x="11" y="4512802"/>
            <a:chExt cx="9143989" cy="630694"/>
          </a:xfrm>
        </p:grpSpPr>
        <p:sp>
          <p:nvSpPr>
            <p:cNvPr id="859" name="Google Shape;859;p22"/>
            <p:cNvSpPr/>
            <p:nvPr/>
          </p:nvSpPr>
          <p:spPr>
            <a:xfrm rot="5400000">
              <a:off x="4729782"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2"/>
            <p:cNvSpPr/>
            <p:nvPr/>
          </p:nvSpPr>
          <p:spPr>
            <a:xfrm rot="5400000">
              <a:off x="5045100"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2"/>
            <p:cNvSpPr/>
            <p:nvPr/>
          </p:nvSpPr>
          <p:spPr>
            <a:xfrm rot="5400000">
              <a:off x="4099146"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2"/>
            <p:cNvSpPr/>
            <p:nvPr/>
          </p:nvSpPr>
          <p:spPr>
            <a:xfrm rot="5400000">
              <a:off x="4414464"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2"/>
            <p:cNvSpPr/>
            <p:nvPr/>
          </p:nvSpPr>
          <p:spPr>
            <a:xfrm rot="5400000">
              <a:off x="3468510"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2"/>
            <p:cNvSpPr/>
            <p:nvPr/>
          </p:nvSpPr>
          <p:spPr>
            <a:xfrm rot="5400000">
              <a:off x="3783828"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2"/>
            <p:cNvSpPr/>
            <p:nvPr/>
          </p:nvSpPr>
          <p:spPr>
            <a:xfrm rot="5400000">
              <a:off x="2837874"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2"/>
            <p:cNvSpPr/>
            <p:nvPr/>
          </p:nvSpPr>
          <p:spPr>
            <a:xfrm rot="5400000">
              <a:off x="3153192"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2"/>
            <p:cNvSpPr/>
            <p:nvPr/>
          </p:nvSpPr>
          <p:spPr>
            <a:xfrm rot="5400000">
              <a:off x="2207237"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2"/>
            <p:cNvSpPr/>
            <p:nvPr/>
          </p:nvSpPr>
          <p:spPr>
            <a:xfrm rot="5400000">
              <a:off x="2522555"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2"/>
            <p:cNvSpPr/>
            <p:nvPr/>
          </p:nvSpPr>
          <p:spPr>
            <a:xfrm rot="5400000">
              <a:off x="1576601"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2"/>
            <p:cNvSpPr/>
            <p:nvPr/>
          </p:nvSpPr>
          <p:spPr>
            <a:xfrm rot="5400000">
              <a:off x="1891919"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2"/>
            <p:cNvSpPr/>
            <p:nvPr/>
          </p:nvSpPr>
          <p:spPr>
            <a:xfrm rot="5400000">
              <a:off x="945965"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2"/>
            <p:cNvSpPr/>
            <p:nvPr/>
          </p:nvSpPr>
          <p:spPr>
            <a:xfrm rot="5400000">
              <a:off x="1261283"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2"/>
            <p:cNvSpPr/>
            <p:nvPr/>
          </p:nvSpPr>
          <p:spPr>
            <a:xfrm rot="5400000">
              <a:off x="315329"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2"/>
            <p:cNvSpPr/>
            <p:nvPr/>
          </p:nvSpPr>
          <p:spPr>
            <a:xfrm rot="5400000">
              <a:off x="630647"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2"/>
            <p:cNvSpPr/>
            <p:nvPr/>
          </p:nvSpPr>
          <p:spPr>
            <a:xfrm rot="5400000">
              <a:off x="11"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2"/>
            <p:cNvSpPr/>
            <p:nvPr/>
          </p:nvSpPr>
          <p:spPr>
            <a:xfrm rot="5400000">
              <a:off x="7882778"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2"/>
            <p:cNvSpPr/>
            <p:nvPr/>
          </p:nvSpPr>
          <p:spPr>
            <a:xfrm rot="5400000">
              <a:off x="8198096"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2"/>
            <p:cNvSpPr/>
            <p:nvPr/>
          </p:nvSpPr>
          <p:spPr>
            <a:xfrm rot="5400000">
              <a:off x="7252142"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2"/>
            <p:cNvSpPr/>
            <p:nvPr/>
          </p:nvSpPr>
          <p:spPr>
            <a:xfrm rot="5400000">
              <a:off x="7567460"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2"/>
            <p:cNvSpPr/>
            <p:nvPr/>
          </p:nvSpPr>
          <p:spPr>
            <a:xfrm rot="5400000">
              <a:off x="6621505"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2"/>
            <p:cNvSpPr/>
            <p:nvPr/>
          </p:nvSpPr>
          <p:spPr>
            <a:xfrm rot="5400000">
              <a:off x="6936824"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2"/>
            <p:cNvSpPr/>
            <p:nvPr/>
          </p:nvSpPr>
          <p:spPr>
            <a:xfrm rot="5400000">
              <a:off x="5990869"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2"/>
            <p:cNvSpPr/>
            <p:nvPr/>
          </p:nvSpPr>
          <p:spPr>
            <a:xfrm rot="5400000">
              <a:off x="6306187"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2"/>
            <p:cNvSpPr/>
            <p:nvPr/>
          </p:nvSpPr>
          <p:spPr>
            <a:xfrm rot="5400000">
              <a:off x="5360233"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2"/>
            <p:cNvSpPr/>
            <p:nvPr/>
          </p:nvSpPr>
          <p:spPr>
            <a:xfrm rot="5400000">
              <a:off x="5675551"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2"/>
            <p:cNvSpPr/>
            <p:nvPr/>
          </p:nvSpPr>
          <p:spPr>
            <a:xfrm rot="5400000">
              <a:off x="8513382"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2"/>
            <p:cNvSpPr/>
            <p:nvPr/>
          </p:nvSpPr>
          <p:spPr>
            <a:xfrm rot="5400000">
              <a:off x="8828700"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 name="Google Shape;888;p22"/>
          <p:cNvSpPr txBox="1"/>
          <p:nvPr/>
        </p:nvSpPr>
        <p:spPr>
          <a:xfrm>
            <a:off x="6441850" y="2936350"/>
            <a:ext cx="2067900" cy="1237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100">
                <a:solidFill>
                  <a:schemeClr val="dk2"/>
                </a:solidFill>
                <a:latin typeface="Inter"/>
                <a:ea typeface="Inter"/>
                <a:cs typeface="Inter"/>
                <a:sym typeface="Inter"/>
              </a:rPr>
              <a:t>CREDITS: This presentation template was created by </a:t>
            </a:r>
            <a:r>
              <a:rPr b="1" lang="en" sz="1100">
                <a:solidFill>
                  <a:schemeClr val="dk2"/>
                </a:solidFill>
                <a:uFill>
                  <a:noFill/>
                </a:uFill>
                <a:latin typeface="Inter"/>
                <a:ea typeface="Inter"/>
                <a:cs typeface="Inter"/>
                <a:sym typeface="Inter"/>
                <a:hlinkClick r:id="rId2">
                  <a:extLst>
                    <a:ext uri="{A12FA001-AC4F-418D-AE19-62706E023703}">
                      <ahyp:hlinkClr val="tx"/>
                    </a:ext>
                  </a:extLst>
                </a:hlinkClick>
              </a:rPr>
              <a:t>Slidesgo</a:t>
            </a:r>
            <a:r>
              <a:rPr lang="en" sz="1100">
                <a:solidFill>
                  <a:schemeClr val="dk2"/>
                </a:solidFill>
                <a:latin typeface="Inter"/>
                <a:ea typeface="Inter"/>
                <a:cs typeface="Inter"/>
                <a:sym typeface="Inter"/>
              </a:rPr>
              <a:t>, including icons by </a:t>
            </a:r>
            <a:r>
              <a:rPr b="1" lang="en" sz="1100">
                <a:solidFill>
                  <a:schemeClr val="dk2"/>
                </a:solidFill>
                <a:uFill>
                  <a:noFill/>
                </a:uFill>
                <a:latin typeface="Inter"/>
                <a:ea typeface="Inter"/>
                <a:cs typeface="Inter"/>
                <a:sym typeface="Inter"/>
                <a:hlinkClick r:id="rId3">
                  <a:extLst>
                    <a:ext uri="{A12FA001-AC4F-418D-AE19-62706E023703}">
                      <ahyp:hlinkClr val="tx"/>
                    </a:ext>
                  </a:extLst>
                </a:hlinkClick>
              </a:rPr>
              <a:t>Flaticon</a:t>
            </a:r>
            <a:r>
              <a:rPr lang="en" sz="1100">
                <a:solidFill>
                  <a:schemeClr val="dk2"/>
                </a:solidFill>
                <a:latin typeface="Inter"/>
                <a:ea typeface="Inter"/>
                <a:cs typeface="Inter"/>
                <a:sym typeface="Inter"/>
              </a:rPr>
              <a:t> and infographics &amp; images by </a:t>
            </a:r>
            <a:r>
              <a:rPr b="1" lang="en" sz="1100">
                <a:solidFill>
                  <a:schemeClr val="dk2"/>
                </a:solidFill>
                <a:uFill>
                  <a:noFill/>
                </a:uFill>
                <a:latin typeface="Inter"/>
                <a:ea typeface="Inter"/>
                <a:cs typeface="Inter"/>
                <a:sym typeface="Inter"/>
                <a:hlinkClick r:id="rId4">
                  <a:extLst>
                    <a:ext uri="{A12FA001-AC4F-418D-AE19-62706E023703}">
                      <ahyp:hlinkClr val="tx"/>
                    </a:ext>
                  </a:extLst>
                </a:hlinkClick>
              </a:rPr>
              <a:t>Freepik</a:t>
            </a:r>
            <a:endParaRPr b="1" sz="1100">
              <a:solidFill>
                <a:schemeClr val="dk2"/>
              </a:solidFill>
              <a:latin typeface="Inter"/>
              <a:ea typeface="Inter"/>
              <a:cs typeface="Inter"/>
              <a:sym typeface="Inte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889" name="Shape 889"/>
        <p:cNvGrpSpPr/>
        <p:nvPr/>
      </p:nvGrpSpPr>
      <p:grpSpPr>
        <a:xfrm>
          <a:off x="0" y="0"/>
          <a:ext cx="0" cy="0"/>
          <a:chOff x="0" y="0"/>
          <a:chExt cx="0" cy="0"/>
        </a:xfrm>
      </p:grpSpPr>
      <p:grpSp>
        <p:nvGrpSpPr>
          <p:cNvPr id="890" name="Google Shape;890;p23"/>
          <p:cNvGrpSpPr/>
          <p:nvPr/>
        </p:nvGrpSpPr>
        <p:grpSpPr>
          <a:xfrm>
            <a:off x="-855350" y="-469371"/>
            <a:ext cx="10777063" cy="6248470"/>
            <a:chOff x="-855350" y="-469371"/>
            <a:chExt cx="10777063" cy="6248470"/>
          </a:xfrm>
        </p:grpSpPr>
        <p:sp>
          <p:nvSpPr>
            <p:cNvPr id="891" name="Google Shape;891;p23"/>
            <p:cNvSpPr/>
            <p:nvPr/>
          </p:nvSpPr>
          <p:spPr>
            <a:xfrm rot="-8100000">
              <a:off x="918162" y="912187"/>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3"/>
            <p:cNvSpPr/>
            <p:nvPr/>
          </p:nvSpPr>
          <p:spPr>
            <a:xfrm rot="-8100000">
              <a:off x="918261" y="484426"/>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3"/>
            <p:cNvSpPr/>
            <p:nvPr/>
          </p:nvSpPr>
          <p:spPr>
            <a:xfrm rot="-8100000">
              <a:off x="490401" y="484426"/>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3"/>
            <p:cNvSpPr/>
            <p:nvPr/>
          </p:nvSpPr>
          <p:spPr>
            <a:xfrm rot="-8100000">
              <a:off x="1346021" y="484320"/>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3"/>
            <p:cNvSpPr/>
            <p:nvPr/>
          </p:nvSpPr>
          <p:spPr>
            <a:xfrm rot="-8100000">
              <a:off x="918261" y="56560"/>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3"/>
            <p:cNvSpPr/>
            <p:nvPr/>
          </p:nvSpPr>
          <p:spPr>
            <a:xfrm rot="-8100000">
              <a:off x="1346021" y="56666"/>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3"/>
            <p:cNvSpPr/>
            <p:nvPr/>
          </p:nvSpPr>
          <p:spPr>
            <a:xfrm rot="-8100000">
              <a:off x="490501" y="56666"/>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3"/>
            <p:cNvSpPr/>
            <p:nvPr/>
          </p:nvSpPr>
          <p:spPr>
            <a:xfrm rot="-8100000">
              <a:off x="62641" y="56666"/>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3"/>
            <p:cNvSpPr/>
            <p:nvPr/>
          </p:nvSpPr>
          <p:spPr>
            <a:xfrm rot="-8100000">
              <a:off x="1773887" y="56454"/>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3"/>
            <p:cNvSpPr/>
            <p:nvPr/>
          </p:nvSpPr>
          <p:spPr>
            <a:xfrm rot="-8100000">
              <a:off x="1346021" y="53272"/>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3"/>
            <p:cNvSpPr/>
            <p:nvPr/>
          </p:nvSpPr>
          <p:spPr>
            <a:xfrm flipH="1" rot="-2700000">
              <a:off x="7923137" y="3928833"/>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3"/>
            <p:cNvSpPr/>
            <p:nvPr/>
          </p:nvSpPr>
          <p:spPr>
            <a:xfrm flipH="1" rot="-2700000">
              <a:off x="7923236" y="4356593"/>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3"/>
            <p:cNvSpPr/>
            <p:nvPr/>
          </p:nvSpPr>
          <p:spPr>
            <a:xfrm flipH="1" rot="-2700000">
              <a:off x="7495376" y="4356593"/>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3"/>
            <p:cNvSpPr/>
            <p:nvPr/>
          </p:nvSpPr>
          <p:spPr>
            <a:xfrm flipH="1" rot="-2700000">
              <a:off x="8350996" y="4356699"/>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3"/>
            <p:cNvSpPr/>
            <p:nvPr/>
          </p:nvSpPr>
          <p:spPr>
            <a:xfrm flipH="1" rot="-2700000">
              <a:off x="7923236" y="4784460"/>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3"/>
            <p:cNvSpPr/>
            <p:nvPr/>
          </p:nvSpPr>
          <p:spPr>
            <a:xfrm flipH="1" rot="-2700000">
              <a:off x="8350996" y="4784353"/>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3"/>
            <p:cNvSpPr/>
            <p:nvPr/>
          </p:nvSpPr>
          <p:spPr>
            <a:xfrm flipH="1" rot="-2700000">
              <a:off x="7495476" y="4784353"/>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3"/>
            <p:cNvSpPr/>
            <p:nvPr/>
          </p:nvSpPr>
          <p:spPr>
            <a:xfrm flipH="1" rot="-2700000">
              <a:off x="7067616" y="4784353"/>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3"/>
            <p:cNvSpPr/>
            <p:nvPr/>
          </p:nvSpPr>
          <p:spPr>
            <a:xfrm flipH="1" rot="-2700000">
              <a:off x="8778862" y="4784566"/>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3"/>
            <p:cNvSpPr/>
            <p:nvPr/>
          </p:nvSpPr>
          <p:spPr>
            <a:xfrm flipH="1" rot="-2700000">
              <a:off x="8350996" y="4787748"/>
              <a:ext cx="302500" cy="302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3"/>
            <p:cNvSpPr/>
            <p:nvPr/>
          </p:nvSpPr>
          <p:spPr>
            <a:xfrm>
              <a:off x="-855350" y="3674054"/>
              <a:ext cx="2213875" cy="2105045"/>
            </a:xfrm>
            <a:custGeom>
              <a:rect b="b" l="l" r="r" t="t"/>
              <a:pathLst>
                <a:path extrusionOk="0" h="121084" w="127344">
                  <a:moveTo>
                    <a:pt x="83338" y="0"/>
                  </a:moveTo>
                  <a:lnTo>
                    <a:pt x="83338" y="0"/>
                  </a:lnTo>
                  <a:lnTo>
                    <a:pt x="83338" y="0"/>
                  </a:lnTo>
                  <a:close/>
                  <a:moveTo>
                    <a:pt x="44006" y="0"/>
                  </a:moveTo>
                  <a:lnTo>
                    <a:pt x="44972" y="34811"/>
                  </a:lnTo>
                  <a:lnTo>
                    <a:pt x="12170" y="23143"/>
                  </a:lnTo>
                  <a:lnTo>
                    <a:pt x="33382" y="50728"/>
                  </a:lnTo>
                  <a:lnTo>
                    <a:pt x="0" y="60542"/>
                  </a:lnTo>
                  <a:lnTo>
                    <a:pt x="33382" y="70394"/>
                  </a:lnTo>
                  <a:lnTo>
                    <a:pt x="12170" y="97980"/>
                  </a:lnTo>
                  <a:lnTo>
                    <a:pt x="44972" y="86312"/>
                  </a:lnTo>
                  <a:lnTo>
                    <a:pt x="44972" y="86312"/>
                  </a:lnTo>
                  <a:lnTo>
                    <a:pt x="44006" y="121084"/>
                  </a:lnTo>
                  <a:lnTo>
                    <a:pt x="63672" y="92377"/>
                  </a:lnTo>
                  <a:lnTo>
                    <a:pt x="83338" y="121084"/>
                  </a:lnTo>
                  <a:lnTo>
                    <a:pt x="82372" y="86312"/>
                  </a:lnTo>
                  <a:lnTo>
                    <a:pt x="115173" y="97980"/>
                  </a:lnTo>
                  <a:lnTo>
                    <a:pt x="93924" y="70394"/>
                  </a:lnTo>
                  <a:lnTo>
                    <a:pt x="127344" y="60542"/>
                  </a:lnTo>
                  <a:lnTo>
                    <a:pt x="93924" y="50728"/>
                  </a:lnTo>
                  <a:lnTo>
                    <a:pt x="115173" y="23143"/>
                  </a:lnTo>
                  <a:lnTo>
                    <a:pt x="82372" y="34811"/>
                  </a:lnTo>
                  <a:lnTo>
                    <a:pt x="83338" y="0"/>
                  </a:lnTo>
                  <a:lnTo>
                    <a:pt x="63672" y="28706"/>
                  </a:lnTo>
                  <a:lnTo>
                    <a:pt x="44006"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3"/>
            <p:cNvSpPr/>
            <p:nvPr/>
          </p:nvSpPr>
          <p:spPr>
            <a:xfrm>
              <a:off x="7707838" y="-469371"/>
              <a:ext cx="2213875" cy="2105045"/>
            </a:xfrm>
            <a:custGeom>
              <a:rect b="b" l="l" r="r" t="t"/>
              <a:pathLst>
                <a:path extrusionOk="0" h="121084" w="127344">
                  <a:moveTo>
                    <a:pt x="83338" y="0"/>
                  </a:moveTo>
                  <a:lnTo>
                    <a:pt x="83338" y="0"/>
                  </a:lnTo>
                  <a:lnTo>
                    <a:pt x="83338" y="0"/>
                  </a:lnTo>
                  <a:close/>
                  <a:moveTo>
                    <a:pt x="44006" y="0"/>
                  </a:moveTo>
                  <a:lnTo>
                    <a:pt x="44972" y="34811"/>
                  </a:lnTo>
                  <a:lnTo>
                    <a:pt x="12170" y="23143"/>
                  </a:lnTo>
                  <a:lnTo>
                    <a:pt x="33382" y="50728"/>
                  </a:lnTo>
                  <a:lnTo>
                    <a:pt x="0" y="60542"/>
                  </a:lnTo>
                  <a:lnTo>
                    <a:pt x="33382" y="70394"/>
                  </a:lnTo>
                  <a:lnTo>
                    <a:pt x="12170" y="97980"/>
                  </a:lnTo>
                  <a:lnTo>
                    <a:pt x="44972" y="86312"/>
                  </a:lnTo>
                  <a:lnTo>
                    <a:pt x="44972" y="86312"/>
                  </a:lnTo>
                  <a:lnTo>
                    <a:pt x="44006" y="121084"/>
                  </a:lnTo>
                  <a:lnTo>
                    <a:pt x="63672" y="92377"/>
                  </a:lnTo>
                  <a:lnTo>
                    <a:pt x="83338" y="121084"/>
                  </a:lnTo>
                  <a:lnTo>
                    <a:pt x="82372" y="86312"/>
                  </a:lnTo>
                  <a:lnTo>
                    <a:pt x="115173" y="97980"/>
                  </a:lnTo>
                  <a:lnTo>
                    <a:pt x="93924" y="70394"/>
                  </a:lnTo>
                  <a:lnTo>
                    <a:pt x="127344" y="60542"/>
                  </a:lnTo>
                  <a:lnTo>
                    <a:pt x="93924" y="50728"/>
                  </a:lnTo>
                  <a:lnTo>
                    <a:pt x="115173" y="23143"/>
                  </a:lnTo>
                  <a:lnTo>
                    <a:pt x="82372" y="34811"/>
                  </a:lnTo>
                  <a:lnTo>
                    <a:pt x="83338" y="0"/>
                  </a:lnTo>
                  <a:lnTo>
                    <a:pt x="63672" y="28706"/>
                  </a:lnTo>
                  <a:lnTo>
                    <a:pt x="44006"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4">
    <p:bg>
      <p:bgPr>
        <a:solidFill>
          <a:schemeClr val="lt1"/>
        </a:solidFill>
      </p:bgPr>
    </p:bg>
    <p:spTree>
      <p:nvGrpSpPr>
        <p:cNvPr id="913" name="Shape 913"/>
        <p:cNvGrpSpPr/>
        <p:nvPr/>
      </p:nvGrpSpPr>
      <p:grpSpPr>
        <a:xfrm>
          <a:off x="0" y="0"/>
          <a:ext cx="0" cy="0"/>
          <a:chOff x="0" y="0"/>
          <a:chExt cx="0" cy="0"/>
        </a:xfrm>
      </p:grpSpPr>
      <p:grpSp>
        <p:nvGrpSpPr>
          <p:cNvPr id="914" name="Google Shape;914;p24"/>
          <p:cNvGrpSpPr/>
          <p:nvPr/>
        </p:nvGrpSpPr>
        <p:grpSpPr>
          <a:xfrm>
            <a:off x="0" y="-70"/>
            <a:ext cx="9143996" cy="5143595"/>
            <a:chOff x="0" y="-70"/>
            <a:chExt cx="9143996" cy="5143595"/>
          </a:xfrm>
        </p:grpSpPr>
        <p:grpSp>
          <p:nvGrpSpPr>
            <p:cNvPr id="915" name="Google Shape;915;p24"/>
            <p:cNvGrpSpPr/>
            <p:nvPr/>
          </p:nvGrpSpPr>
          <p:grpSpPr>
            <a:xfrm>
              <a:off x="0" y="-70"/>
              <a:ext cx="619121" cy="619008"/>
              <a:chOff x="2" y="1562377"/>
              <a:chExt cx="945944" cy="945916"/>
            </a:xfrm>
          </p:grpSpPr>
          <p:sp>
            <p:nvSpPr>
              <p:cNvPr id="916" name="Google Shape;916;p24"/>
              <p:cNvSpPr/>
              <p:nvPr/>
            </p:nvSpPr>
            <p:spPr>
              <a:xfrm rot="5400000">
                <a:off x="630639" y="21929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4"/>
              <p:cNvSpPr/>
              <p:nvPr/>
            </p:nvSpPr>
            <p:spPr>
              <a:xfrm rot="5400000">
                <a:off x="2" y="21929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4"/>
              <p:cNvSpPr/>
              <p:nvPr/>
            </p:nvSpPr>
            <p:spPr>
              <a:xfrm rot="5400000">
                <a:off x="315329" y="18776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4"/>
              <p:cNvSpPr/>
              <p:nvPr/>
            </p:nvSpPr>
            <p:spPr>
              <a:xfrm rot="5400000">
                <a:off x="630647" y="1562377"/>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4"/>
              <p:cNvSpPr/>
              <p:nvPr/>
            </p:nvSpPr>
            <p:spPr>
              <a:xfrm rot="5400000">
                <a:off x="11" y="1562377"/>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24"/>
            <p:cNvGrpSpPr/>
            <p:nvPr/>
          </p:nvGrpSpPr>
          <p:grpSpPr>
            <a:xfrm>
              <a:off x="0" y="4524480"/>
              <a:ext cx="619121" cy="619008"/>
              <a:chOff x="2" y="1562377"/>
              <a:chExt cx="945944" cy="945916"/>
            </a:xfrm>
          </p:grpSpPr>
          <p:sp>
            <p:nvSpPr>
              <p:cNvPr id="922" name="Google Shape;922;p24"/>
              <p:cNvSpPr/>
              <p:nvPr/>
            </p:nvSpPr>
            <p:spPr>
              <a:xfrm rot="5400000">
                <a:off x="630639" y="21929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4"/>
              <p:cNvSpPr/>
              <p:nvPr/>
            </p:nvSpPr>
            <p:spPr>
              <a:xfrm rot="5400000">
                <a:off x="2" y="21929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4"/>
              <p:cNvSpPr/>
              <p:nvPr/>
            </p:nvSpPr>
            <p:spPr>
              <a:xfrm rot="5400000">
                <a:off x="315329" y="18776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4"/>
              <p:cNvSpPr/>
              <p:nvPr/>
            </p:nvSpPr>
            <p:spPr>
              <a:xfrm rot="5400000">
                <a:off x="630647" y="1562377"/>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4"/>
              <p:cNvSpPr/>
              <p:nvPr/>
            </p:nvSpPr>
            <p:spPr>
              <a:xfrm rot="5400000">
                <a:off x="11" y="1562377"/>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24"/>
            <p:cNvGrpSpPr/>
            <p:nvPr/>
          </p:nvGrpSpPr>
          <p:grpSpPr>
            <a:xfrm>
              <a:off x="8524875" y="-32"/>
              <a:ext cx="619121" cy="619008"/>
              <a:chOff x="2" y="1562377"/>
              <a:chExt cx="945944" cy="945916"/>
            </a:xfrm>
          </p:grpSpPr>
          <p:sp>
            <p:nvSpPr>
              <p:cNvPr id="928" name="Google Shape;928;p24"/>
              <p:cNvSpPr/>
              <p:nvPr/>
            </p:nvSpPr>
            <p:spPr>
              <a:xfrm rot="5400000">
                <a:off x="630639" y="21929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4"/>
              <p:cNvSpPr/>
              <p:nvPr/>
            </p:nvSpPr>
            <p:spPr>
              <a:xfrm rot="5400000">
                <a:off x="2" y="21929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4"/>
              <p:cNvSpPr/>
              <p:nvPr/>
            </p:nvSpPr>
            <p:spPr>
              <a:xfrm rot="5400000">
                <a:off x="315329" y="18776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4"/>
              <p:cNvSpPr/>
              <p:nvPr/>
            </p:nvSpPr>
            <p:spPr>
              <a:xfrm rot="5400000">
                <a:off x="630647" y="1562377"/>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4"/>
              <p:cNvSpPr/>
              <p:nvPr/>
            </p:nvSpPr>
            <p:spPr>
              <a:xfrm rot="5400000">
                <a:off x="11" y="1562377"/>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24"/>
            <p:cNvGrpSpPr/>
            <p:nvPr/>
          </p:nvGrpSpPr>
          <p:grpSpPr>
            <a:xfrm>
              <a:off x="8524875" y="4524518"/>
              <a:ext cx="619121" cy="619008"/>
              <a:chOff x="2" y="1562377"/>
              <a:chExt cx="945944" cy="945916"/>
            </a:xfrm>
          </p:grpSpPr>
          <p:sp>
            <p:nvSpPr>
              <p:cNvPr id="934" name="Google Shape;934;p24"/>
              <p:cNvSpPr/>
              <p:nvPr/>
            </p:nvSpPr>
            <p:spPr>
              <a:xfrm rot="5400000">
                <a:off x="630639" y="21929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4"/>
              <p:cNvSpPr/>
              <p:nvPr/>
            </p:nvSpPr>
            <p:spPr>
              <a:xfrm rot="5400000">
                <a:off x="2" y="21929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4"/>
              <p:cNvSpPr/>
              <p:nvPr/>
            </p:nvSpPr>
            <p:spPr>
              <a:xfrm rot="5400000">
                <a:off x="315329" y="1877693"/>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4"/>
              <p:cNvSpPr/>
              <p:nvPr/>
            </p:nvSpPr>
            <p:spPr>
              <a:xfrm rot="5400000">
                <a:off x="630647" y="1562377"/>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4"/>
              <p:cNvSpPr/>
              <p:nvPr/>
            </p:nvSpPr>
            <p:spPr>
              <a:xfrm rot="5400000">
                <a:off x="11" y="1562377"/>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5">
    <p:bg>
      <p:bgPr>
        <a:solidFill>
          <a:schemeClr val="lt1"/>
        </a:solidFill>
      </p:bgPr>
    </p:bg>
    <p:spTree>
      <p:nvGrpSpPr>
        <p:cNvPr id="939" name="Shape 939"/>
        <p:cNvGrpSpPr/>
        <p:nvPr/>
      </p:nvGrpSpPr>
      <p:grpSpPr>
        <a:xfrm>
          <a:off x="0" y="0"/>
          <a:ext cx="0" cy="0"/>
          <a:chOff x="0" y="0"/>
          <a:chExt cx="0" cy="0"/>
        </a:xfrm>
      </p:grpSpPr>
      <p:grpSp>
        <p:nvGrpSpPr>
          <p:cNvPr id="940" name="Google Shape;940;p25"/>
          <p:cNvGrpSpPr/>
          <p:nvPr/>
        </p:nvGrpSpPr>
        <p:grpSpPr>
          <a:xfrm>
            <a:off x="-203" y="0"/>
            <a:ext cx="9144006" cy="5143500"/>
            <a:chOff x="-203" y="0"/>
            <a:chExt cx="9144006" cy="5143500"/>
          </a:xfrm>
        </p:grpSpPr>
        <p:sp>
          <p:nvSpPr>
            <p:cNvPr id="941" name="Google Shape;941;p25"/>
            <p:cNvSpPr/>
            <p:nvPr/>
          </p:nvSpPr>
          <p:spPr>
            <a:xfrm rot="5400000">
              <a:off x="4034494"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5"/>
            <p:cNvSpPr/>
            <p:nvPr/>
          </p:nvSpPr>
          <p:spPr>
            <a:xfrm rot="5400000">
              <a:off x="4303414"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5"/>
            <p:cNvSpPr/>
            <p:nvPr/>
          </p:nvSpPr>
          <p:spPr>
            <a:xfrm rot="5400000">
              <a:off x="3496655"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5"/>
            <p:cNvSpPr/>
            <p:nvPr/>
          </p:nvSpPr>
          <p:spPr>
            <a:xfrm rot="5400000">
              <a:off x="3765574"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5"/>
            <p:cNvSpPr/>
            <p:nvPr/>
          </p:nvSpPr>
          <p:spPr>
            <a:xfrm rot="5400000">
              <a:off x="2958815"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5"/>
            <p:cNvSpPr/>
            <p:nvPr/>
          </p:nvSpPr>
          <p:spPr>
            <a:xfrm rot="5400000">
              <a:off x="3227735"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5"/>
            <p:cNvSpPr/>
            <p:nvPr/>
          </p:nvSpPr>
          <p:spPr>
            <a:xfrm rot="5400000">
              <a:off x="2420975"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5"/>
            <p:cNvSpPr/>
            <p:nvPr/>
          </p:nvSpPr>
          <p:spPr>
            <a:xfrm rot="5400000">
              <a:off x="2689895"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5"/>
            <p:cNvSpPr/>
            <p:nvPr/>
          </p:nvSpPr>
          <p:spPr>
            <a:xfrm rot="5400000">
              <a:off x="1883136"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5"/>
            <p:cNvSpPr/>
            <p:nvPr/>
          </p:nvSpPr>
          <p:spPr>
            <a:xfrm rot="5400000">
              <a:off x="2152056"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5"/>
            <p:cNvSpPr/>
            <p:nvPr/>
          </p:nvSpPr>
          <p:spPr>
            <a:xfrm rot="5400000">
              <a:off x="1345296"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5"/>
            <p:cNvSpPr/>
            <p:nvPr/>
          </p:nvSpPr>
          <p:spPr>
            <a:xfrm rot="5400000">
              <a:off x="1614216"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5"/>
            <p:cNvSpPr/>
            <p:nvPr/>
          </p:nvSpPr>
          <p:spPr>
            <a:xfrm rot="5400000">
              <a:off x="807456"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5"/>
            <p:cNvSpPr/>
            <p:nvPr/>
          </p:nvSpPr>
          <p:spPr>
            <a:xfrm rot="5400000">
              <a:off x="1076376"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5"/>
            <p:cNvSpPr/>
            <p:nvPr/>
          </p:nvSpPr>
          <p:spPr>
            <a:xfrm rot="5400000">
              <a:off x="269617"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5"/>
            <p:cNvSpPr/>
            <p:nvPr/>
          </p:nvSpPr>
          <p:spPr>
            <a:xfrm rot="5400000">
              <a:off x="538537"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5"/>
            <p:cNvSpPr/>
            <p:nvPr/>
          </p:nvSpPr>
          <p:spPr>
            <a:xfrm rot="5400000">
              <a:off x="697"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5"/>
            <p:cNvSpPr/>
            <p:nvPr/>
          </p:nvSpPr>
          <p:spPr>
            <a:xfrm rot="5400000">
              <a:off x="6723534"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5"/>
            <p:cNvSpPr/>
            <p:nvPr/>
          </p:nvSpPr>
          <p:spPr>
            <a:xfrm rot="5400000">
              <a:off x="6992454"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5"/>
            <p:cNvSpPr/>
            <p:nvPr/>
          </p:nvSpPr>
          <p:spPr>
            <a:xfrm rot="5400000">
              <a:off x="6185695"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5"/>
            <p:cNvSpPr/>
            <p:nvPr/>
          </p:nvSpPr>
          <p:spPr>
            <a:xfrm rot="5400000">
              <a:off x="6454615"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5"/>
            <p:cNvSpPr/>
            <p:nvPr/>
          </p:nvSpPr>
          <p:spPr>
            <a:xfrm rot="5400000">
              <a:off x="5647855"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5"/>
            <p:cNvSpPr/>
            <p:nvPr/>
          </p:nvSpPr>
          <p:spPr>
            <a:xfrm rot="5400000">
              <a:off x="5916775"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5"/>
            <p:cNvSpPr/>
            <p:nvPr/>
          </p:nvSpPr>
          <p:spPr>
            <a:xfrm rot="5400000">
              <a:off x="5110015"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5"/>
            <p:cNvSpPr/>
            <p:nvPr/>
          </p:nvSpPr>
          <p:spPr>
            <a:xfrm rot="5400000">
              <a:off x="5378935"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5"/>
            <p:cNvSpPr/>
            <p:nvPr/>
          </p:nvSpPr>
          <p:spPr>
            <a:xfrm rot="5400000">
              <a:off x="4572176"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5"/>
            <p:cNvSpPr/>
            <p:nvPr/>
          </p:nvSpPr>
          <p:spPr>
            <a:xfrm rot="5400000">
              <a:off x="4841096"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5"/>
            <p:cNvSpPr/>
            <p:nvPr/>
          </p:nvSpPr>
          <p:spPr>
            <a:xfrm rot="5400000">
              <a:off x="7261346"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5"/>
            <p:cNvSpPr/>
            <p:nvPr/>
          </p:nvSpPr>
          <p:spPr>
            <a:xfrm rot="5400000">
              <a:off x="7530266"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5"/>
            <p:cNvSpPr/>
            <p:nvPr/>
          </p:nvSpPr>
          <p:spPr>
            <a:xfrm>
              <a:off x="7260646" y="266075"/>
              <a:ext cx="2691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5"/>
            <p:cNvSpPr/>
            <p:nvPr/>
          </p:nvSpPr>
          <p:spPr>
            <a:xfrm rot="5400000">
              <a:off x="7799472" y="266216"/>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5"/>
            <p:cNvSpPr/>
            <p:nvPr/>
          </p:nvSpPr>
          <p:spPr>
            <a:xfrm rot="5400000">
              <a:off x="8068392" y="-900"/>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5"/>
            <p:cNvSpPr/>
            <p:nvPr/>
          </p:nvSpPr>
          <p:spPr>
            <a:xfrm rot="5400000">
              <a:off x="8337284" y="266216"/>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5"/>
            <p:cNvSpPr/>
            <p:nvPr/>
          </p:nvSpPr>
          <p:spPr>
            <a:xfrm rot="5400000">
              <a:off x="8606204" y="-900"/>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5"/>
            <p:cNvSpPr/>
            <p:nvPr/>
          </p:nvSpPr>
          <p:spPr>
            <a:xfrm>
              <a:off x="8336583" y="266001"/>
              <a:ext cx="2691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5"/>
            <p:cNvSpPr/>
            <p:nvPr/>
          </p:nvSpPr>
          <p:spPr>
            <a:xfrm rot="5400000">
              <a:off x="8875404" y="266853"/>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5"/>
            <p:cNvSpPr/>
            <p:nvPr/>
          </p:nvSpPr>
          <p:spPr>
            <a:xfrm>
              <a:off x="8874703" y="266637"/>
              <a:ext cx="2691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5"/>
            <p:cNvSpPr/>
            <p:nvPr/>
          </p:nvSpPr>
          <p:spPr>
            <a:xfrm flipH="1" rot="10800000">
              <a:off x="8605309" y="535102"/>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5"/>
            <p:cNvSpPr/>
            <p:nvPr/>
          </p:nvSpPr>
          <p:spPr>
            <a:xfrm flipH="1" rot="10800000">
              <a:off x="8872495" y="2974575"/>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5"/>
            <p:cNvSpPr/>
            <p:nvPr/>
          </p:nvSpPr>
          <p:spPr>
            <a:xfrm flipH="1" rot="10800000">
              <a:off x="8605375" y="3245646"/>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5"/>
            <p:cNvSpPr/>
            <p:nvPr/>
          </p:nvSpPr>
          <p:spPr>
            <a:xfrm flipH="1" rot="10800000">
              <a:off x="8872495" y="2432435"/>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5"/>
            <p:cNvSpPr/>
            <p:nvPr/>
          </p:nvSpPr>
          <p:spPr>
            <a:xfrm flipH="1" rot="10800000">
              <a:off x="8605375" y="2703505"/>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5"/>
            <p:cNvSpPr/>
            <p:nvPr/>
          </p:nvSpPr>
          <p:spPr>
            <a:xfrm flipH="1" rot="10800000">
              <a:off x="8872495" y="1890294"/>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5"/>
            <p:cNvSpPr/>
            <p:nvPr/>
          </p:nvSpPr>
          <p:spPr>
            <a:xfrm flipH="1" rot="10800000">
              <a:off x="8605375" y="2161364"/>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5"/>
            <p:cNvSpPr/>
            <p:nvPr/>
          </p:nvSpPr>
          <p:spPr>
            <a:xfrm flipH="1" rot="10800000">
              <a:off x="8872495" y="1348153"/>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5"/>
            <p:cNvSpPr/>
            <p:nvPr/>
          </p:nvSpPr>
          <p:spPr>
            <a:xfrm flipH="1" rot="10800000">
              <a:off x="8605375" y="1619224"/>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5"/>
            <p:cNvSpPr/>
            <p:nvPr/>
          </p:nvSpPr>
          <p:spPr>
            <a:xfrm flipH="1" rot="10800000">
              <a:off x="8872495" y="806013"/>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5"/>
            <p:cNvSpPr/>
            <p:nvPr/>
          </p:nvSpPr>
          <p:spPr>
            <a:xfrm flipH="1" rot="10800000">
              <a:off x="8605375" y="1077083"/>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5"/>
            <p:cNvSpPr/>
            <p:nvPr/>
          </p:nvSpPr>
          <p:spPr>
            <a:xfrm flipH="1" rot="10800000">
              <a:off x="8872495" y="3516688"/>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5"/>
            <p:cNvSpPr/>
            <p:nvPr/>
          </p:nvSpPr>
          <p:spPr>
            <a:xfrm flipH="1" rot="10800000">
              <a:off x="8605375" y="3787758"/>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5"/>
            <p:cNvSpPr/>
            <p:nvPr/>
          </p:nvSpPr>
          <p:spPr>
            <a:xfrm flipH="1" rot="-5400000">
              <a:off x="8869430" y="3518787"/>
              <a:ext cx="2712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5"/>
            <p:cNvSpPr/>
            <p:nvPr/>
          </p:nvSpPr>
          <p:spPr>
            <a:xfrm flipH="1" rot="10800000">
              <a:off x="8872421" y="4059117"/>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5"/>
            <p:cNvSpPr/>
            <p:nvPr/>
          </p:nvSpPr>
          <p:spPr>
            <a:xfrm flipH="1" rot="10800000">
              <a:off x="8605300" y="4330187"/>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5"/>
            <p:cNvSpPr/>
            <p:nvPr/>
          </p:nvSpPr>
          <p:spPr>
            <a:xfrm flipH="1" rot="10800000">
              <a:off x="8872421" y="4601230"/>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5"/>
            <p:cNvSpPr/>
            <p:nvPr/>
          </p:nvSpPr>
          <p:spPr>
            <a:xfrm flipH="1" rot="10800000">
              <a:off x="8605300" y="4872300"/>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5"/>
            <p:cNvSpPr/>
            <p:nvPr/>
          </p:nvSpPr>
          <p:spPr>
            <a:xfrm flipH="1" rot="-5400000">
              <a:off x="8869355" y="4603329"/>
              <a:ext cx="2712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5"/>
            <p:cNvSpPr/>
            <p:nvPr/>
          </p:nvSpPr>
          <p:spPr>
            <a:xfrm flipH="1" rot="10800000">
              <a:off x="3309" y="534902"/>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5"/>
            <p:cNvSpPr/>
            <p:nvPr/>
          </p:nvSpPr>
          <p:spPr>
            <a:xfrm flipH="1" rot="10800000">
              <a:off x="270495" y="2974375"/>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5"/>
            <p:cNvSpPr/>
            <p:nvPr/>
          </p:nvSpPr>
          <p:spPr>
            <a:xfrm flipH="1" rot="10800000">
              <a:off x="3375" y="3245446"/>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5"/>
            <p:cNvSpPr/>
            <p:nvPr/>
          </p:nvSpPr>
          <p:spPr>
            <a:xfrm flipH="1" rot="10800000">
              <a:off x="270495" y="2432235"/>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5"/>
            <p:cNvSpPr/>
            <p:nvPr/>
          </p:nvSpPr>
          <p:spPr>
            <a:xfrm flipH="1" rot="10800000">
              <a:off x="3375" y="2703305"/>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5"/>
            <p:cNvSpPr/>
            <p:nvPr/>
          </p:nvSpPr>
          <p:spPr>
            <a:xfrm flipH="1" rot="10800000">
              <a:off x="270495" y="1890094"/>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5"/>
            <p:cNvSpPr/>
            <p:nvPr/>
          </p:nvSpPr>
          <p:spPr>
            <a:xfrm flipH="1" rot="10800000">
              <a:off x="3375" y="2161164"/>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5"/>
            <p:cNvSpPr/>
            <p:nvPr/>
          </p:nvSpPr>
          <p:spPr>
            <a:xfrm flipH="1" rot="10800000">
              <a:off x="270495" y="1347953"/>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5"/>
            <p:cNvSpPr/>
            <p:nvPr/>
          </p:nvSpPr>
          <p:spPr>
            <a:xfrm flipH="1" rot="10800000">
              <a:off x="3375" y="1619024"/>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5"/>
            <p:cNvSpPr/>
            <p:nvPr/>
          </p:nvSpPr>
          <p:spPr>
            <a:xfrm flipH="1" rot="10800000">
              <a:off x="270495" y="805813"/>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5"/>
            <p:cNvSpPr/>
            <p:nvPr/>
          </p:nvSpPr>
          <p:spPr>
            <a:xfrm flipH="1" rot="10800000">
              <a:off x="3375" y="1076883"/>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5"/>
            <p:cNvSpPr/>
            <p:nvPr/>
          </p:nvSpPr>
          <p:spPr>
            <a:xfrm flipH="1" rot="10800000">
              <a:off x="270495" y="3516488"/>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5"/>
            <p:cNvSpPr/>
            <p:nvPr/>
          </p:nvSpPr>
          <p:spPr>
            <a:xfrm flipH="1" rot="10800000">
              <a:off x="3375" y="3787558"/>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5"/>
            <p:cNvSpPr/>
            <p:nvPr/>
          </p:nvSpPr>
          <p:spPr>
            <a:xfrm flipH="1" rot="-5400000">
              <a:off x="267430" y="3518587"/>
              <a:ext cx="2712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5"/>
            <p:cNvSpPr/>
            <p:nvPr/>
          </p:nvSpPr>
          <p:spPr>
            <a:xfrm flipH="1" rot="10800000">
              <a:off x="270421" y="4058917"/>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5"/>
            <p:cNvSpPr/>
            <p:nvPr/>
          </p:nvSpPr>
          <p:spPr>
            <a:xfrm flipH="1" rot="10800000">
              <a:off x="3300" y="4329987"/>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5"/>
            <p:cNvSpPr/>
            <p:nvPr/>
          </p:nvSpPr>
          <p:spPr>
            <a:xfrm flipH="1" rot="10800000">
              <a:off x="270421" y="4601030"/>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5"/>
            <p:cNvSpPr/>
            <p:nvPr/>
          </p:nvSpPr>
          <p:spPr>
            <a:xfrm flipH="1" rot="10800000">
              <a:off x="3300" y="4872100"/>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5"/>
            <p:cNvSpPr/>
            <p:nvPr/>
          </p:nvSpPr>
          <p:spPr>
            <a:xfrm flipH="1" rot="-5400000">
              <a:off x="267355" y="4603129"/>
              <a:ext cx="2712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7" name="Shape 137"/>
        <p:cNvGrpSpPr/>
        <p:nvPr/>
      </p:nvGrpSpPr>
      <p:grpSpPr>
        <a:xfrm>
          <a:off x="0" y="0"/>
          <a:ext cx="0" cy="0"/>
          <a:chOff x="0" y="0"/>
          <a:chExt cx="0" cy="0"/>
        </a:xfrm>
      </p:grpSpPr>
      <p:sp>
        <p:nvSpPr>
          <p:cNvPr id="138" name="Google Shape;138;p4"/>
          <p:cNvSpPr/>
          <p:nvPr/>
        </p:nvSpPr>
        <p:spPr>
          <a:xfrm rot="155370">
            <a:off x="8283799" y="3780744"/>
            <a:ext cx="2103227" cy="2045680"/>
          </a:xfrm>
          <a:custGeom>
            <a:rect b="b" l="l" r="r" t="t"/>
            <a:pathLst>
              <a:path extrusionOk="0" h="121084" w="124214">
                <a:moveTo>
                  <a:pt x="48295" y="0"/>
                </a:moveTo>
                <a:lnTo>
                  <a:pt x="39640" y="13909"/>
                </a:lnTo>
                <a:lnTo>
                  <a:pt x="23375" y="11977"/>
                </a:lnTo>
                <a:lnTo>
                  <a:pt x="21636" y="28281"/>
                </a:lnTo>
                <a:lnTo>
                  <a:pt x="6143" y="33613"/>
                </a:lnTo>
                <a:lnTo>
                  <a:pt x="11629" y="49028"/>
                </a:lnTo>
                <a:lnTo>
                  <a:pt x="0" y="60542"/>
                </a:lnTo>
                <a:lnTo>
                  <a:pt x="11629" y="72055"/>
                </a:lnTo>
                <a:lnTo>
                  <a:pt x="6143" y="87509"/>
                </a:lnTo>
                <a:lnTo>
                  <a:pt x="21636" y="92802"/>
                </a:lnTo>
                <a:lnTo>
                  <a:pt x="23375" y="109107"/>
                </a:lnTo>
                <a:lnTo>
                  <a:pt x="39640" y="107175"/>
                </a:lnTo>
                <a:lnTo>
                  <a:pt x="48295" y="121084"/>
                </a:lnTo>
                <a:lnTo>
                  <a:pt x="62088" y="112313"/>
                </a:lnTo>
                <a:lnTo>
                  <a:pt x="75919" y="121084"/>
                </a:lnTo>
                <a:lnTo>
                  <a:pt x="84574" y="107175"/>
                </a:lnTo>
                <a:lnTo>
                  <a:pt x="100839" y="109107"/>
                </a:lnTo>
                <a:lnTo>
                  <a:pt x="102578" y="92802"/>
                </a:lnTo>
                <a:lnTo>
                  <a:pt x="118071" y="87509"/>
                </a:lnTo>
                <a:lnTo>
                  <a:pt x="112546" y="72055"/>
                </a:lnTo>
                <a:lnTo>
                  <a:pt x="124214" y="60542"/>
                </a:lnTo>
                <a:lnTo>
                  <a:pt x="112546" y="49028"/>
                </a:lnTo>
                <a:lnTo>
                  <a:pt x="118071" y="33613"/>
                </a:lnTo>
                <a:lnTo>
                  <a:pt x="102578" y="28281"/>
                </a:lnTo>
                <a:lnTo>
                  <a:pt x="100839" y="11977"/>
                </a:lnTo>
                <a:lnTo>
                  <a:pt x="84574" y="13909"/>
                </a:lnTo>
                <a:lnTo>
                  <a:pt x="75919" y="0"/>
                </a:lnTo>
                <a:lnTo>
                  <a:pt x="62088" y="8809"/>
                </a:lnTo>
                <a:lnTo>
                  <a:pt x="48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600328" y="-2074203"/>
            <a:ext cx="2630853" cy="2564256"/>
          </a:xfrm>
          <a:custGeom>
            <a:rect b="b" l="l" r="r" t="t"/>
            <a:pathLst>
              <a:path extrusionOk="0" h="121084" w="124214">
                <a:moveTo>
                  <a:pt x="48295" y="0"/>
                </a:moveTo>
                <a:lnTo>
                  <a:pt x="39640" y="13909"/>
                </a:lnTo>
                <a:lnTo>
                  <a:pt x="23375" y="11977"/>
                </a:lnTo>
                <a:lnTo>
                  <a:pt x="21636" y="28281"/>
                </a:lnTo>
                <a:lnTo>
                  <a:pt x="6143" y="33613"/>
                </a:lnTo>
                <a:lnTo>
                  <a:pt x="11629" y="49028"/>
                </a:lnTo>
                <a:lnTo>
                  <a:pt x="0" y="60542"/>
                </a:lnTo>
                <a:lnTo>
                  <a:pt x="11629" y="72055"/>
                </a:lnTo>
                <a:lnTo>
                  <a:pt x="6143" y="87509"/>
                </a:lnTo>
                <a:lnTo>
                  <a:pt x="21636" y="92802"/>
                </a:lnTo>
                <a:lnTo>
                  <a:pt x="23375" y="109107"/>
                </a:lnTo>
                <a:lnTo>
                  <a:pt x="39640" y="107175"/>
                </a:lnTo>
                <a:lnTo>
                  <a:pt x="48295" y="121084"/>
                </a:lnTo>
                <a:lnTo>
                  <a:pt x="62088" y="112313"/>
                </a:lnTo>
                <a:lnTo>
                  <a:pt x="75919" y="121084"/>
                </a:lnTo>
                <a:lnTo>
                  <a:pt x="84574" y="107175"/>
                </a:lnTo>
                <a:lnTo>
                  <a:pt x="100839" y="109107"/>
                </a:lnTo>
                <a:lnTo>
                  <a:pt x="102578" y="92802"/>
                </a:lnTo>
                <a:lnTo>
                  <a:pt x="118071" y="87509"/>
                </a:lnTo>
                <a:lnTo>
                  <a:pt x="112546" y="72055"/>
                </a:lnTo>
                <a:lnTo>
                  <a:pt x="124214" y="60542"/>
                </a:lnTo>
                <a:lnTo>
                  <a:pt x="112546" y="49028"/>
                </a:lnTo>
                <a:lnTo>
                  <a:pt x="118071" y="33613"/>
                </a:lnTo>
                <a:lnTo>
                  <a:pt x="102578" y="28281"/>
                </a:lnTo>
                <a:lnTo>
                  <a:pt x="100839" y="11977"/>
                </a:lnTo>
                <a:lnTo>
                  <a:pt x="84574" y="13909"/>
                </a:lnTo>
                <a:lnTo>
                  <a:pt x="75919" y="0"/>
                </a:lnTo>
                <a:lnTo>
                  <a:pt x="62088" y="8809"/>
                </a:lnTo>
                <a:lnTo>
                  <a:pt x="48295" y="0"/>
                </a:ln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589564" y="4422926"/>
            <a:ext cx="1487773" cy="1449981"/>
          </a:xfrm>
          <a:custGeom>
            <a:rect b="b" l="l" r="r" t="t"/>
            <a:pathLst>
              <a:path extrusionOk="0" h="121084" w="124214">
                <a:moveTo>
                  <a:pt x="48295" y="0"/>
                </a:moveTo>
                <a:lnTo>
                  <a:pt x="39640" y="13909"/>
                </a:lnTo>
                <a:lnTo>
                  <a:pt x="23375" y="11977"/>
                </a:lnTo>
                <a:lnTo>
                  <a:pt x="21636" y="28281"/>
                </a:lnTo>
                <a:lnTo>
                  <a:pt x="6143" y="33613"/>
                </a:lnTo>
                <a:lnTo>
                  <a:pt x="11629" y="49028"/>
                </a:lnTo>
                <a:lnTo>
                  <a:pt x="0" y="60542"/>
                </a:lnTo>
                <a:lnTo>
                  <a:pt x="11629" y="72055"/>
                </a:lnTo>
                <a:lnTo>
                  <a:pt x="6143" y="87509"/>
                </a:lnTo>
                <a:lnTo>
                  <a:pt x="21636" y="92802"/>
                </a:lnTo>
                <a:lnTo>
                  <a:pt x="23375" y="109107"/>
                </a:lnTo>
                <a:lnTo>
                  <a:pt x="39640" y="107175"/>
                </a:lnTo>
                <a:lnTo>
                  <a:pt x="48295" y="121084"/>
                </a:lnTo>
                <a:lnTo>
                  <a:pt x="62088" y="112313"/>
                </a:lnTo>
                <a:lnTo>
                  <a:pt x="75919" y="121084"/>
                </a:lnTo>
                <a:lnTo>
                  <a:pt x="84574" y="107175"/>
                </a:lnTo>
                <a:lnTo>
                  <a:pt x="100839" y="109107"/>
                </a:lnTo>
                <a:lnTo>
                  <a:pt x="102578" y="92802"/>
                </a:lnTo>
                <a:lnTo>
                  <a:pt x="118071" y="87509"/>
                </a:lnTo>
                <a:lnTo>
                  <a:pt x="112546" y="72055"/>
                </a:lnTo>
                <a:lnTo>
                  <a:pt x="124214" y="60542"/>
                </a:lnTo>
                <a:lnTo>
                  <a:pt x="112546" y="49028"/>
                </a:lnTo>
                <a:lnTo>
                  <a:pt x="118071" y="33613"/>
                </a:lnTo>
                <a:lnTo>
                  <a:pt x="102578" y="28281"/>
                </a:lnTo>
                <a:lnTo>
                  <a:pt x="100839" y="11977"/>
                </a:lnTo>
                <a:lnTo>
                  <a:pt x="84574" y="13909"/>
                </a:lnTo>
                <a:lnTo>
                  <a:pt x="75919" y="0"/>
                </a:lnTo>
                <a:lnTo>
                  <a:pt x="62088" y="8809"/>
                </a:lnTo>
                <a:lnTo>
                  <a:pt x="48295" y="0"/>
                </a:ln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txBox="1"/>
          <p:nvPr>
            <p:ph idx="1" type="body"/>
          </p:nvPr>
        </p:nvSpPr>
        <p:spPr>
          <a:xfrm>
            <a:off x="720000" y="1217275"/>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AutoNum type="arabicPeriod"/>
              <a:defRPr sz="1150">
                <a:solidFill>
                  <a:schemeClr val="dk1"/>
                </a:solidFill>
              </a:defRPr>
            </a:lvl1pPr>
            <a:lvl2pPr indent="-304800" lvl="1" marL="914400" rtl="0">
              <a:lnSpc>
                <a:spcPct val="115000"/>
              </a:lnSpc>
              <a:spcBef>
                <a:spcPts val="0"/>
              </a:spcBef>
              <a:spcAft>
                <a:spcPts val="0"/>
              </a:spcAft>
              <a:buClr>
                <a:srgbClr val="434343"/>
              </a:buClr>
              <a:buSzPts val="1200"/>
              <a:buFont typeface="Roboto Condensed Light"/>
              <a:buAutoNum type="alphaLcPeriod"/>
              <a:defRPr>
                <a:solidFill>
                  <a:schemeClr val="dk1"/>
                </a:solidFill>
              </a:defRPr>
            </a:lvl2pPr>
            <a:lvl3pPr indent="-304800" lvl="2" marL="1371600" rtl="0">
              <a:lnSpc>
                <a:spcPct val="115000"/>
              </a:lnSpc>
              <a:spcBef>
                <a:spcPts val="0"/>
              </a:spcBef>
              <a:spcAft>
                <a:spcPts val="0"/>
              </a:spcAft>
              <a:buClr>
                <a:srgbClr val="434343"/>
              </a:buClr>
              <a:buSzPts val="1200"/>
              <a:buFont typeface="Roboto Condensed Light"/>
              <a:buAutoNum type="romanLcPeriod"/>
              <a:defRPr>
                <a:solidFill>
                  <a:schemeClr val="dk1"/>
                </a:solidFill>
              </a:defRPr>
            </a:lvl3pPr>
            <a:lvl4pPr indent="-304800" lvl="3" marL="1828800" rtl="0">
              <a:lnSpc>
                <a:spcPct val="115000"/>
              </a:lnSpc>
              <a:spcBef>
                <a:spcPts val="0"/>
              </a:spcBef>
              <a:spcAft>
                <a:spcPts val="0"/>
              </a:spcAft>
              <a:buClr>
                <a:srgbClr val="434343"/>
              </a:buClr>
              <a:buSzPts val="1200"/>
              <a:buFont typeface="Roboto Condensed Light"/>
              <a:buAutoNum type="arabicPeriod"/>
              <a:defRPr>
                <a:solidFill>
                  <a:schemeClr val="dk1"/>
                </a:solidFill>
              </a:defRPr>
            </a:lvl4pPr>
            <a:lvl5pPr indent="-304800" lvl="4" marL="2286000" rtl="0">
              <a:lnSpc>
                <a:spcPct val="115000"/>
              </a:lnSpc>
              <a:spcBef>
                <a:spcPts val="0"/>
              </a:spcBef>
              <a:spcAft>
                <a:spcPts val="0"/>
              </a:spcAft>
              <a:buClr>
                <a:srgbClr val="434343"/>
              </a:buClr>
              <a:buSzPts val="1200"/>
              <a:buFont typeface="Roboto Condensed Light"/>
              <a:buAutoNum type="alphaLcPeriod"/>
              <a:defRPr>
                <a:solidFill>
                  <a:schemeClr val="dk1"/>
                </a:solidFill>
              </a:defRPr>
            </a:lvl5pPr>
            <a:lvl6pPr indent="-304800" lvl="5" marL="2743200" rtl="0">
              <a:lnSpc>
                <a:spcPct val="115000"/>
              </a:lnSpc>
              <a:spcBef>
                <a:spcPts val="0"/>
              </a:spcBef>
              <a:spcAft>
                <a:spcPts val="0"/>
              </a:spcAft>
              <a:buClr>
                <a:srgbClr val="434343"/>
              </a:buClr>
              <a:buSzPts val="1200"/>
              <a:buFont typeface="Roboto Condensed Light"/>
              <a:buAutoNum type="romanLcPeriod"/>
              <a:defRPr>
                <a:solidFill>
                  <a:schemeClr val="dk1"/>
                </a:solidFill>
              </a:defRPr>
            </a:lvl6pPr>
            <a:lvl7pPr indent="-304800" lvl="6" marL="3200400" rtl="0">
              <a:lnSpc>
                <a:spcPct val="115000"/>
              </a:lnSpc>
              <a:spcBef>
                <a:spcPts val="0"/>
              </a:spcBef>
              <a:spcAft>
                <a:spcPts val="0"/>
              </a:spcAft>
              <a:buClr>
                <a:srgbClr val="434343"/>
              </a:buClr>
              <a:buSzPts val="1200"/>
              <a:buFont typeface="Roboto Condensed Light"/>
              <a:buAutoNum type="arabicPeriod"/>
              <a:defRPr>
                <a:solidFill>
                  <a:schemeClr val="dk1"/>
                </a:solidFill>
              </a:defRPr>
            </a:lvl7pPr>
            <a:lvl8pPr indent="-304800" lvl="7" marL="3657600" rtl="0">
              <a:lnSpc>
                <a:spcPct val="115000"/>
              </a:lnSpc>
              <a:spcBef>
                <a:spcPts val="0"/>
              </a:spcBef>
              <a:spcAft>
                <a:spcPts val="0"/>
              </a:spcAft>
              <a:buClr>
                <a:srgbClr val="434343"/>
              </a:buClr>
              <a:buSzPts val="1200"/>
              <a:buFont typeface="Roboto Condensed Light"/>
              <a:buAutoNum type="alphaLcPeriod"/>
              <a:defRPr>
                <a:solidFill>
                  <a:schemeClr val="dk1"/>
                </a:solidFill>
              </a:defRPr>
            </a:lvl8pPr>
            <a:lvl9pPr indent="-304800" lvl="8" marL="4114800" rtl="0">
              <a:lnSpc>
                <a:spcPct val="115000"/>
              </a:lnSpc>
              <a:spcBef>
                <a:spcPts val="0"/>
              </a:spcBef>
              <a:spcAft>
                <a:spcPts val="0"/>
              </a:spcAft>
              <a:buClr>
                <a:srgbClr val="434343"/>
              </a:buClr>
              <a:buSzPts val="1200"/>
              <a:buFont typeface="Roboto Condensed Light"/>
              <a:buAutoNum type="romanLcPeriod"/>
              <a:defRPr>
                <a:solidFill>
                  <a:schemeClr val="dk1"/>
                </a:solidFill>
              </a:defRPr>
            </a:lvl9pPr>
          </a:lstStyle>
          <a:p/>
        </p:txBody>
      </p:sp>
      <p:sp>
        <p:nvSpPr>
          <p:cNvPr id="142" name="Google Shape;142;p4"/>
          <p:cNvSpPr txBox="1"/>
          <p:nvPr>
            <p:ph type="title"/>
          </p:nvPr>
        </p:nvSpPr>
        <p:spPr>
          <a:xfrm>
            <a:off x="715100" y="490050"/>
            <a:ext cx="77139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extLst>
    <p:ext uri="{DCECCB84-F9BA-43D5-87BE-67443E8EF086}">
      <p15:sldGuideLst>
        <p15:guide id="1" pos="449">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3" name="Shape 143"/>
        <p:cNvGrpSpPr/>
        <p:nvPr/>
      </p:nvGrpSpPr>
      <p:grpSpPr>
        <a:xfrm>
          <a:off x="0" y="0"/>
          <a:ext cx="0" cy="0"/>
          <a:chOff x="0" y="0"/>
          <a:chExt cx="0" cy="0"/>
        </a:xfrm>
      </p:grpSpPr>
      <p:grpSp>
        <p:nvGrpSpPr>
          <p:cNvPr id="144" name="Google Shape;144;p5"/>
          <p:cNvGrpSpPr/>
          <p:nvPr/>
        </p:nvGrpSpPr>
        <p:grpSpPr>
          <a:xfrm>
            <a:off x="-23" y="0"/>
            <a:ext cx="8910004" cy="5143125"/>
            <a:chOff x="-23" y="0"/>
            <a:chExt cx="8910004" cy="5143125"/>
          </a:xfrm>
        </p:grpSpPr>
        <p:grpSp>
          <p:nvGrpSpPr>
            <p:cNvPr id="145" name="Google Shape;145;p5"/>
            <p:cNvGrpSpPr/>
            <p:nvPr/>
          </p:nvGrpSpPr>
          <p:grpSpPr>
            <a:xfrm>
              <a:off x="-23" y="0"/>
              <a:ext cx="604945" cy="5143125"/>
              <a:chOff x="302552" y="0"/>
              <a:chExt cx="604945" cy="5143125"/>
            </a:xfrm>
          </p:grpSpPr>
          <p:sp>
            <p:nvSpPr>
              <p:cNvPr id="146" name="Google Shape;146;p5"/>
              <p:cNvSpPr/>
              <p:nvPr/>
            </p:nvSpPr>
            <p:spPr>
              <a:xfrm>
                <a:off x="605097" y="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302552" y="30254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605097" y="60509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302552" y="90763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605097" y="121018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302552" y="151272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605097" y="181527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302552" y="2117817"/>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605097" y="2420362"/>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302552" y="272290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605097" y="302545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302552" y="3327998"/>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605097" y="3630543"/>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302552" y="393308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605097" y="423563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302552" y="453817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605097" y="484072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 name="Google Shape;163;p5"/>
            <p:cNvSpPr/>
            <p:nvPr/>
          </p:nvSpPr>
          <p:spPr>
            <a:xfrm>
              <a:off x="8199476" y="142825"/>
              <a:ext cx="710504" cy="692600"/>
            </a:xfrm>
            <a:custGeom>
              <a:rect b="b" l="l" r="r" t="t"/>
              <a:pathLst>
                <a:path extrusionOk="0" h="121084" w="124214">
                  <a:moveTo>
                    <a:pt x="48295" y="0"/>
                  </a:moveTo>
                  <a:lnTo>
                    <a:pt x="39640" y="13909"/>
                  </a:lnTo>
                  <a:lnTo>
                    <a:pt x="23375" y="11977"/>
                  </a:lnTo>
                  <a:lnTo>
                    <a:pt x="21636" y="28281"/>
                  </a:lnTo>
                  <a:lnTo>
                    <a:pt x="6143" y="33613"/>
                  </a:lnTo>
                  <a:lnTo>
                    <a:pt x="11629" y="49028"/>
                  </a:lnTo>
                  <a:lnTo>
                    <a:pt x="0" y="60542"/>
                  </a:lnTo>
                  <a:lnTo>
                    <a:pt x="11629" y="72055"/>
                  </a:lnTo>
                  <a:lnTo>
                    <a:pt x="6143" y="87509"/>
                  </a:lnTo>
                  <a:lnTo>
                    <a:pt x="21636" y="92802"/>
                  </a:lnTo>
                  <a:lnTo>
                    <a:pt x="23375" y="109107"/>
                  </a:lnTo>
                  <a:lnTo>
                    <a:pt x="39640" y="107175"/>
                  </a:lnTo>
                  <a:lnTo>
                    <a:pt x="48295" y="121084"/>
                  </a:lnTo>
                  <a:lnTo>
                    <a:pt x="62088" y="112313"/>
                  </a:lnTo>
                  <a:lnTo>
                    <a:pt x="75919" y="121084"/>
                  </a:lnTo>
                  <a:lnTo>
                    <a:pt x="84574" y="107175"/>
                  </a:lnTo>
                  <a:lnTo>
                    <a:pt x="100839" y="109107"/>
                  </a:lnTo>
                  <a:lnTo>
                    <a:pt x="102578" y="92802"/>
                  </a:lnTo>
                  <a:lnTo>
                    <a:pt x="118071" y="87509"/>
                  </a:lnTo>
                  <a:lnTo>
                    <a:pt x="112546" y="72055"/>
                  </a:lnTo>
                  <a:lnTo>
                    <a:pt x="124214" y="60542"/>
                  </a:lnTo>
                  <a:lnTo>
                    <a:pt x="112546" y="49028"/>
                  </a:lnTo>
                  <a:lnTo>
                    <a:pt x="118071" y="33613"/>
                  </a:lnTo>
                  <a:lnTo>
                    <a:pt x="102578" y="28281"/>
                  </a:lnTo>
                  <a:lnTo>
                    <a:pt x="100839" y="11977"/>
                  </a:lnTo>
                  <a:lnTo>
                    <a:pt x="84574" y="13909"/>
                  </a:lnTo>
                  <a:lnTo>
                    <a:pt x="75919" y="0"/>
                  </a:lnTo>
                  <a:lnTo>
                    <a:pt x="62088" y="8809"/>
                  </a:lnTo>
                  <a:lnTo>
                    <a:pt x="482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 name="Google Shape;164;p5"/>
          <p:cNvSpPr txBox="1"/>
          <p:nvPr>
            <p:ph idx="1" type="subTitle"/>
          </p:nvPr>
        </p:nvSpPr>
        <p:spPr>
          <a:xfrm>
            <a:off x="3961400" y="1891925"/>
            <a:ext cx="1192200" cy="46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CF9F48"/>
              </a:buClr>
              <a:buSzPts val="2000"/>
              <a:buFont typeface="Prata"/>
              <a:buNone/>
              <a:defRPr sz="1800">
                <a:solidFill>
                  <a:schemeClr val="accent3"/>
                </a:solidFill>
                <a:latin typeface="Prata"/>
                <a:ea typeface="Prata"/>
                <a:cs typeface="Prata"/>
                <a:sym typeface="Prata"/>
              </a:defRPr>
            </a:lvl1pPr>
            <a:lvl2pPr lvl="1"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2pPr>
            <a:lvl3pPr lvl="2"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3pPr>
            <a:lvl4pPr lvl="3"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4pPr>
            <a:lvl5pPr lvl="4"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5pPr>
            <a:lvl6pPr lvl="5"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6pPr>
            <a:lvl7pPr lvl="6"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7pPr>
            <a:lvl8pPr lvl="7"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8pPr>
            <a:lvl9pPr lvl="8"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9pPr>
          </a:lstStyle>
          <a:p/>
        </p:txBody>
      </p:sp>
      <p:sp>
        <p:nvSpPr>
          <p:cNvPr id="165" name="Google Shape;165;p5"/>
          <p:cNvSpPr txBox="1"/>
          <p:nvPr>
            <p:ph idx="2" type="subTitle"/>
          </p:nvPr>
        </p:nvSpPr>
        <p:spPr>
          <a:xfrm>
            <a:off x="3879675" y="2451759"/>
            <a:ext cx="4044600" cy="646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6" name="Google Shape;166;p5"/>
          <p:cNvSpPr txBox="1"/>
          <p:nvPr>
            <p:ph type="title"/>
          </p:nvPr>
        </p:nvSpPr>
        <p:spPr>
          <a:xfrm>
            <a:off x="3876975" y="490050"/>
            <a:ext cx="4551900" cy="1182300"/>
          </a:xfrm>
          <a:prstGeom prst="rect">
            <a:avLst/>
          </a:prstGeom>
        </p:spPr>
        <p:txBody>
          <a:bodyPr anchorCtr="0" anchor="ctr" bIns="91425" lIns="91425" spcFirstLastPara="1" rIns="91425" wrap="square" tIns="91425">
            <a:noAutofit/>
          </a:bodyPr>
          <a:lstStyle>
            <a:lvl1pPr lvl="0" rtl="0">
              <a:spcBef>
                <a:spcPts val="0"/>
              </a:spcBef>
              <a:spcAft>
                <a:spcPts val="0"/>
              </a:spcAft>
              <a:buSzPts val="4000"/>
              <a:buNone/>
              <a:defRPr sz="4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67" name="Google Shape;167;p5"/>
          <p:cNvSpPr txBox="1"/>
          <p:nvPr>
            <p:ph idx="3" type="subTitle"/>
          </p:nvPr>
        </p:nvSpPr>
        <p:spPr>
          <a:xfrm>
            <a:off x="3961400" y="3300575"/>
            <a:ext cx="1192200" cy="465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rgbClr val="CF9F48"/>
              </a:buClr>
              <a:buSzPts val="2000"/>
              <a:buFont typeface="Prata"/>
              <a:buNone/>
              <a:defRPr sz="1800">
                <a:solidFill>
                  <a:schemeClr val="accent3"/>
                </a:solidFill>
                <a:latin typeface="Prata"/>
                <a:ea typeface="Prata"/>
                <a:cs typeface="Prata"/>
                <a:sym typeface="Prata"/>
              </a:defRPr>
            </a:lvl1pPr>
            <a:lvl2pPr lvl="1"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2pPr>
            <a:lvl3pPr lvl="2"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3pPr>
            <a:lvl4pPr lvl="3"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4pPr>
            <a:lvl5pPr lvl="4"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5pPr>
            <a:lvl6pPr lvl="5"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6pPr>
            <a:lvl7pPr lvl="6"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7pPr>
            <a:lvl8pPr lvl="7"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8pPr>
            <a:lvl9pPr lvl="8" rtl="0">
              <a:lnSpc>
                <a:spcPct val="100000"/>
              </a:lnSpc>
              <a:spcBef>
                <a:spcPts val="0"/>
              </a:spcBef>
              <a:spcAft>
                <a:spcPts val="0"/>
              </a:spcAft>
              <a:buClr>
                <a:srgbClr val="CF9F48"/>
              </a:buClr>
              <a:buSzPts val="2500"/>
              <a:buFont typeface="Bebas Neue"/>
              <a:buNone/>
              <a:defRPr sz="2500">
                <a:solidFill>
                  <a:srgbClr val="CF9F48"/>
                </a:solidFill>
                <a:latin typeface="Bebas Neue"/>
                <a:ea typeface="Bebas Neue"/>
                <a:cs typeface="Bebas Neue"/>
                <a:sym typeface="Bebas Neue"/>
              </a:defRPr>
            </a:lvl9pPr>
          </a:lstStyle>
          <a:p/>
        </p:txBody>
      </p:sp>
      <p:sp>
        <p:nvSpPr>
          <p:cNvPr id="168" name="Google Shape;168;p5"/>
          <p:cNvSpPr txBox="1"/>
          <p:nvPr>
            <p:ph idx="4" type="subTitle"/>
          </p:nvPr>
        </p:nvSpPr>
        <p:spPr>
          <a:xfrm>
            <a:off x="3879675" y="3800200"/>
            <a:ext cx="4044600" cy="71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9" name="Shape 169"/>
        <p:cNvGrpSpPr/>
        <p:nvPr/>
      </p:nvGrpSpPr>
      <p:grpSpPr>
        <a:xfrm>
          <a:off x="0" y="0"/>
          <a:ext cx="0" cy="0"/>
          <a:chOff x="0" y="0"/>
          <a:chExt cx="0" cy="0"/>
        </a:xfrm>
      </p:grpSpPr>
      <p:grpSp>
        <p:nvGrpSpPr>
          <p:cNvPr id="170" name="Google Shape;170;p6"/>
          <p:cNvGrpSpPr/>
          <p:nvPr/>
        </p:nvGrpSpPr>
        <p:grpSpPr>
          <a:xfrm flipH="1" rot="10800000">
            <a:off x="25" y="4511460"/>
            <a:ext cx="9143989" cy="630694"/>
            <a:chOff x="11" y="2"/>
            <a:chExt cx="9143989" cy="630694"/>
          </a:xfrm>
        </p:grpSpPr>
        <p:sp>
          <p:nvSpPr>
            <p:cNvPr id="171" name="Google Shape;171;p6"/>
            <p:cNvSpPr/>
            <p:nvPr/>
          </p:nvSpPr>
          <p:spPr>
            <a:xfrm rot="5400000">
              <a:off x="4729782" y="3153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rot="5400000">
              <a:off x="5045100" y="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rot="5400000">
              <a:off x="4099146" y="3153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rot="5400000">
              <a:off x="4414464" y="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rot="5400000">
              <a:off x="3468510" y="3153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rot="5400000">
              <a:off x="3783828" y="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rot="5400000">
              <a:off x="2837874" y="3153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rot="5400000">
              <a:off x="3153192" y="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rot="5400000">
              <a:off x="2207237" y="3153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rot="5400000">
              <a:off x="2522555" y="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rot="5400000">
              <a:off x="1576601" y="3153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rot="5400000">
              <a:off x="1891919" y="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
            <p:cNvSpPr/>
            <p:nvPr/>
          </p:nvSpPr>
          <p:spPr>
            <a:xfrm rot="5400000">
              <a:off x="945965" y="3153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p:nvPr/>
          </p:nvSpPr>
          <p:spPr>
            <a:xfrm rot="5400000">
              <a:off x="1261283" y="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6"/>
            <p:cNvSpPr/>
            <p:nvPr/>
          </p:nvSpPr>
          <p:spPr>
            <a:xfrm rot="5400000">
              <a:off x="315329" y="315318"/>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
            <p:cNvSpPr/>
            <p:nvPr/>
          </p:nvSpPr>
          <p:spPr>
            <a:xfrm rot="5400000">
              <a:off x="630647" y="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
            <p:cNvSpPr/>
            <p:nvPr/>
          </p:nvSpPr>
          <p:spPr>
            <a:xfrm rot="5400000">
              <a:off x="11" y="2"/>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rot="5400000">
              <a:off x="7882778" y="3153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rot="5400000">
              <a:off x="8198096" y="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
            <p:cNvSpPr/>
            <p:nvPr/>
          </p:nvSpPr>
          <p:spPr>
            <a:xfrm rot="5400000">
              <a:off x="7252142" y="3153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rot="5400000">
              <a:off x="7567460" y="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rot="5400000">
              <a:off x="6621505" y="3153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
            <p:cNvSpPr/>
            <p:nvPr/>
          </p:nvSpPr>
          <p:spPr>
            <a:xfrm rot="5400000">
              <a:off x="6936824" y="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6"/>
            <p:cNvSpPr/>
            <p:nvPr/>
          </p:nvSpPr>
          <p:spPr>
            <a:xfrm rot="5400000">
              <a:off x="5990869" y="3153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rot="5400000">
              <a:off x="6306187" y="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rot="5400000">
              <a:off x="5360233" y="3153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
            <p:cNvSpPr/>
            <p:nvPr/>
          </p:nvSpPr>
          <p:spPr>
            <a:xfrm rot="5400000">
              <a:off x="5675551" y="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6"/>
            <p:cNvSpPr/>
            <p:nvPr/>
          </p:nvSpPr>
          <p:spPr>
            <a:xfrm rot="5400000">
              <a:off x="8513382" y="315396"/>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6"/>
            <p:cNvSpPr/>
            <p:nvPr/>
          </p:nvSpPr>
          <p:spPr>
            <a:xfrm rot="5400000">
              <a:off x="8828700" y="80"/>
              <a:ext cx="315300" cy="315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6"/>
          <p:cNvSpPr/>
          <p:nvPr/>
        </p:nvSpPr>
        <p:spPr>
          <a:xfrm rot="155370">
            <a:off x="8283799" y="235219"/>
            <a:ext cx="2103227" cy="2045680"/>
          </a:xfrm>
          <a:custGeom>
            <a:rect b="b" l="l" r="r" t="t"/>
            <a:pathLst>
              <a:path extrusionOk="0" h="121084" w="124214">
                <a:moveTo>
                  <a:pt x="48295" y="0"/>
                </a:moveTo>
                <a:lnTo>
                  <a:pt x="39640" y="13909"/>
                </a:lnTo>
                <a:lnTo>
                  <a:pt x="23375" y="11977"/>
                </a:lnTo>
                <a:lnTo>
                  <a:pt x="21636" y="28281"/>
                </a:lnTo>
                <a:lnTo>
                  <a:pt x="6143" y="33613"/>
                </a:lnTo>
                <a:lnTo>
                  <a:pt x="11629" y="49028"/>
                </a:lnTo>
                <a:lnTo>
                  <a:pt x="0" y="60542"/>
                </a:lnTo>
                <a:lnTo>
                  <a:pt x="11629" y="72055"/>
                </a:lnTo>
                <a:lnTo>
                  <a:pt x="6143" y="87509"/>
                </a:lnTo>
                <a:lnTo>
                  <a:pt x="21636" y="92802"/>
                </a:lnTo>
                <a:lnTo>
                  <a:pt x="23375" y="109107"/>
                </a:lnTo>
                <a:lnTo>
                  <a:pt x="39640" y="107175"/>
                </a:lnTo>
                <a:lnTo>
                  <a:pt x="48295" y="121084"/>
                </a:lnTo>
                <a:lnTo>
                  <a:pt x="62088" y="112313"/>
                </a:lnTo>
                <a:lnTo>
                  <a:pt x="75919" y="121084"/>
                </a:lnTo>
                <a:lnTo>
                  <a:pt x="84574" y="107175"/>
                </a:lnTo>
                <a:lnTo>
                  <a:pt x="100839" y="109107"/>
                </a:lnTo>
                <a:lnTo>
                  <a:pt x="102578" y="92802"/>
                </a:lnTo>
                <a:lnTo>
                  <a:pt x="118071" y="87509"/>
                </a:lnTo>
                <a:lnTo>
                  <a:pt x="112546" y="72055"/>
                </a:lnTo>
                <a:lnTo>
                  <a:pt x="124214" y="60542"/>
                </a:lnTo>
                <a:lnTo>
                  <a:pt x="112546" y="49028"/>
                </a:lnTo>
                <a:lnTo>
                  <a:pt x="118071" y="33613"/>
                </a:lnTo>
                <a:lnTo>
                  <a:pt x="102578" y="28281"/>
                </a:lnTo>
                <a:lnTo>
                  <a:pt x="100839" y="11977"/>
                </a:lnTo>
                <a:lnTo>
                  <a:pt x="84574" y="13909"/>
                </a:lnTo>
                <a:lnTo>
                  <a:pt x="75919" y="0"/>
                </a:lnTo>
                <a:lnTo>
                  <a:pt x="62088" y="8809"/>
                </a:lnTo>
                <a:lnTo>
                  <a:pt x="48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6"/>
          <p:cNvSpPr/>
          <p:nvPr/>
        </p:nvSpPr>
        <p:spPr>
          <a:xfrm>
            <a:off x="-589564" y="2553851"/>
            <a:ext cx="1487773" cy="1449981"/>
          </a:xfrm>
          <a:custGeom>
            <a:rect b="b" l="l" r="r" t="t"/>
            <a:pathLst>
              <a:path extrusionOk="0" h="121084" w="124214">
                <a:moveTo>
                  <a:pt x="48295" y="0"/>
                </a:moveTo>
                <a:lnTo>
                  <a:pt x="39640" y="13909"/>
                </a:lnTo>
                <a:lnTo>
                  <a:pt x="23375" y="11977"/>
                </a:lnTo>
                <a:lnTo>
                  <a:pt x="21636" y="28281"/>
                </a:lnTo>
                <a:lnTo>
                  <a:pt x="6143" y="33613"/>
                </a:lnTo>
                <a:lnTo>
                  <a:pt x="11629" y="49028"/>
                </a:lnTo>
                <a:lnTo>
                  <a:pt x="0" y="60542"/>
                </a:lnTo>
                <a:lnTo>
                  <a:pt x="11629" y="72055"/>
                </a:lnTo>
                <a:lnTo>
                  <a:pt x="6143" y="87509"/>
                </a:lnTo>
                <a:lnTo>
                  <a:pt x="21636" y="92802"/>
                </a:lnTo>
                <a:lnTo>
                  <a:pt x="23375" y="109107"/>
                </a:lnTo>
                <a:lnTo>
                  <a:pt x="39640" y="107175"/>
                </a:lnTo>
                <a:lnTo>
                  <a:pt x="48295" y="121084"/>
                </a:lnTo>
                <a:lnTo>
                  <a:pt x="62088" y="112313"/>
                </a:lnTo>
                <a:lnTo>
                  <a:pt x="75919" y="121084"/>
                </a:lnTo>
                <a:lnTo>
                  <a:pt x="84574" y="107175"/>
                </a:lnTo>
                <a:lnTo>
                  <a:pt x="100839" y="109107"/>
                </a:lnTo>
                <a:lnTo>
                  <a:pt x="102578" y="92802"/>
                </a:lnTo>
                <a:lnTo>
                  <a:pt x="118071" y="87509"/>
                </a:lnTo>
                <a:lnTo>
                  <a:pt x="112546" y="72055"/>
                </a:lnTo>
                <a:lnTo>
                  <a:pt x="124214" y="60542"/>
                </a:lnTo>
                <a:lnTo>
                  <a:pt x="112546" y="49028"/>
                </a:lnTo>
                <a:lnTo>
                  <a:pt x="118071" y="33613"/>
                </a:lnTo>
                <a:lnTo>
                  <a:pt x="102578" y="28281"/>
                </a:lnTo>
                <a:lnTo>
                  <a:pt x="100839" y="11977"/>
                </a:lnTo>
                <a:lnTo>
                  <a:pt x="84574" y="13909"/>
                </a:lnTo>
                <a:lnTo>
                  <a:pt x="75919" y="0"/>
                </a:lnTo>
                <a:lnTo>
                  <a:pt x="62088" y="8809"/>
                </a:lnTo>
                <a:lnTo>
                  <a:pt x="48295" y="0"/>
                </a:ln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6"/>
          <p:cNvSpPr txBox="1"/>
          <p:nvPr>
            <p:ph type="title"/>
          </p:nvPr>
        </p:nvSpPr>
        <p:spPr>
          <a:xfrm>
            <a:off x="1804950" y="490050"/>
            <a:ext cx="55341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03" name="Shape 203"/>
        <p:cNvGrpSpPr/>
        <p:nvPr/>
      </p:nvGrpSpPr>
      <p:grpSpPr>
        <a:xfrm>
          <a:off x="0" y="0"/>
          <a:ext cx="0" cy="0"/>
          <a:chOff x="0" y="0"/>
          <a:chExt cx="0" cy="0"/>
        </a:xfrm>
      </p:grpSpPr>
      <p:sp>
        <p:nvSpPr>
          <p:cNvPr id="204" name="Google Shape;204;p7"/>
          <p:cNvSpPr txBox="1"/>
          <p:nvPr>
            <p:ph idx="1" type="body"/>
          </p:nvPr>
        </p:nvSpPr>
        <p:spPr>
          <a:xfrm>
            <a:off x="4585400" y="970650"/>
            <a:ext cx="3168600" cy="34164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Char char="●"/>
              <a:defRPr sz="1400">
                <a:solidFill>
                  <a:schemeClr val="dk1"/>
                </a:solidFill>
              </a:defRPr>
            </a:lvl1pPr>
            <a:lvl2pPr indent="-317500" lvl="1" marL="914400" rtl="0">
              <a:lnSpc>
                <a:spcPct val="115000"/>
              </a:lnSpc>
              <a:spcBef>
                <a:spcPts val="0"/>
              </a:spcBef>
              <a:spcAft>
                <a:spcPts val="0"/>
              </a:spcAft>
              <a:buClr>
                <a:schemeClr val="dk1"/>
              </a:buClr>
              <a:buSzPts val="1400"/>
              <a:buChar char="○"/>
              <a:defRPr>
                <a:solidFill>
                  <a:schemeClr val="dk1"/>
                </a:solidFill>
              </a:defRPr>
            </a:lvl2pPr>
            <a:lvl3pPr indent="-317500" lvl="2" marL="1371600" rtl="0">
              <a:lnSpc>
                <a:spcPct val="115000"/>
              </a:lnSpc>
              <a:spcBef>
                <a:spcPts val="0"/>
              </a:spcBef>
              <a:spcAft>
                <a:spcPts val="0"/>
              </a:spcAft>
              <a:buClr>
                <a:schemeClr val="dk1"/>
              </a:buClr>
              <a:buSzPts val="1400"/>
              <a:buChar char="■"/>
              <a:defRPr>
                <a:solidFill>
                  <a:schemeClr val="dk1"/>
                </a:solidFill>
              </a:defRPr>
            </a:lvl3pPr>
            <a:lvl4pPr indent="-317500" lvl="3" marL="1828800" rtl="0">
              <a:lnSpc>
                <a:spcPct val="115000"/>
              </a:lnSpc>
              <a:spcBef>
                <a:spcPts val="0"/>
              </a:spcBef>
              <a:spcAft>
                <a:spcPts val="0"/>
              </a:spcAft>
              <a:buClr>
                <a:schemeClr val="dk1"/>
              </a:buClr>
              <a:buSzPts val="1400"/>
              <a:buChar char="●"/>
              <a:defRPr>
                <a:solidFill>
                  <a:schemeClr val="dk1"/>
                </a:solidFill>
              </a:defRPr>
            </a:lvl4pPr>
            <a:lvl5pPr indent="-317500" lvl="4" marL="2286000" rtl="0">
              <a:lnSpc>
                <a:spcPct val="115000"/>
              </a:lnSpc>
              <a:spcBef>
                <a:spcPts val="0"/>
              </a:spcBef>
              <a:spcAft>
                <a:spcPts val="0"/>
              </a:spcAft>
              <a:buClr>
                <a:schemeClr val="dk1"/>
              </a:buClr>
              <a:buSzPts val="1400"/>
              <a:buChar char="○"/>
              <a:defRPr>
                <a:solidFill>
                  <a:schemeClr val="dk1"/>
                </a:solidFill>
              </a:defRPr>
            </a:lvl5pPr>
            <a:lvl6pPr indent="-317500" lvl="5" marL="2743200" rtl="0">
              <a:lnSpc>
                <a:spcPct val="115000"/>
              </a:lnSpc>
              <a:spcBef>
                <a:spcPts val="0"/>
              </a:spcBef>
              <a:spcAft>
                <a:spcPts val="0"/>
              </a:spcAft>
              <a:buClr>
                <a:schemeClr val="dk1"/>
              </a:buClr>
              <a:buSzPts val="1400"/>
              <a:buChar char="■"/>
              <a:defRPr>
                <a:solidFill>
                  <a:schemeClr val="dk1"/>
                </a:solidFill>
              </a:defRPr>
            </a:lvl6pPr>
            <a:lvl7pPr indent="-317500" lvl="6" marL="3200400" rtl="0">
              <a:lnSpc>
                <a:spcPct val="115000"/>
              </a:lnSpc>
              <a:spcBef>
                <a:spcPts val="0"/>
              </a:spcBef>
              <a:spcAft>
                <a:spcPts val="0"/>
              </a:spcAft>
              <a:buClr>
                <a:schemeClr val="dk1"/>
              </a:buClr>
              <a:buSzPts val="1400"/>
              <a:buChar char="●"/>
              <a:defRPr>
                <a:solidFill>
                  <a:schemeClr val="dk1"/>
                </a:solidFill>
              </a:defRPr>
            </a:lvl7pPr>
            <a:lvl8pPr indent="-317500" lvl="7" marL="3657600" rtl="0">
              <a:lnSpc>
                <a:spcPct val="115000"/>
              </a:lnSpc>
              <a:spcBef>
                <a:spcPts val="0"/>
              </a:spcBef>
              <a:spcAft>
                <a:spcPts val="0"/>
              </a:spcAft>
              <a:buClr>
                <a:schemeClr val="dk1"/>
              </a:buClr>
              <a:buSzPts val="1400"/>
              <a:buChar char="○"/>
              <a:defRPr>
                <a:solidFill>
                  <a:schemeClr val="dk1"/>
                </a:solidFill>
              </a:defRPr>
            </a:lvl8pPr>
            <a:lvl9pPr indent="-317500" lvl="8" marL="4114800" rtl="0">
              <a:lnSpc>
                <a:spcPct val="115000"/>
              </a:lnSpc>
              <a:spcBef>
                <a:spcPts val="0"/>
              </a:spcBef>
              <a:spcAft>
                <a:spcPts val="0"/>
              </a:spcAft>
              <a:buClr>
                <a:schemeClr val="dk1"/>
              </a:buClr>
              <a:buSzPts val="1400"/>
              <a:buChar char="■"/>
              <a:defRPr>
                <a:solidFill>
                  <a:schemeClr val="dk1"/>
                </a:solidFill>
              </a:defRPr>
            </a:lvl9pPr>
          </a:lstStyle>
          <a:p/>
        </p:txBody>
      </p:sp>
      <p:sp>
        <p:nvSpPr>
          <p:cNvPr id="205" name="Google Shape;205;p7"/>
          <p:cNvSpPr txBox="1"/>
          <p:nvPr>
            <p:ph type="ctrTitle"/>
          </p:nvPr>
        </p:nvSpPr>
        <p:spPr>
          <a:xfrm>
            <a:off x="715100" y="1435350"/>
            <a:ext cx="3168600" cy="2272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30302F"/>
              </a:buClr>
              <a:buSzPts val="4000"/>
              <a:buNone/>
              <a:defRPr sz="4500"/>
            </a:lvl1pPr>
            <a:lvl2pPr lvl="1" rtl="0">
              <a:spcBef>
                <a:spcPts val="0"/>
              </a:spcBef>
              <a:spcAft>
                <a:spcPts val="0"/>
              </a:spcAft>
              <a:buClr>
                <a:srgbClr val="30302F"/>
              </a:buClr>
              <a:buSzPts val="5200"/>
              <a:buNone/>
              <a:defRPr sz="5200">
                <a:solidFill>
                  <a:srgbClr val="30302F"/>
                </a:solidFill>
              </a:defRPr>
            </a:lvl2pPr>
            <a:lvl3pPr lvl="2" rtl="0">
              <a:spcBef>
                <a:spcPts val="0"/>
              </a:spcBef>
              <a:spcAft>
                <a:spcPts val="0"/>
              </a:spcAft>
              <a:buClr>
                <a:srgbClr val="30302F"/>
              </a:buClr>
              <a:buSzPts val="5200"/>
              <a:buNone/>
              <a:defRPr sz="5200">
                <a:solidFill>
                  <a:srgbClr val="30302F"/>
                </a:solidFill>
              </a:defRPr>
            </a:lvl3pPr>
            <a:lvl4pPr lvl="3" rtl="0">
              <a:spcBef>
                <a:spcPts val="0"/>
              </a:spcBef>
              <a:spcAft>
                <a:spcPts val="0"/>
              </a:spcAft>
              <a:buClr>
                <a:srgbClr val="30302F"/>
              </a:buClr>
              <a:buSzPts val="5200"/>
              <a:buNone/>
              <a:defRPr sz="5200">
                <a:solidFill>
                  <a:srgbClr val="30302F"/>
                </a:solidFill>
              </a:defRPr>
            </a:lvl4pPr>
            <a:lvl5pPr lvl="4" rtl="0">
              <a:spcBef>
                <a:spcPts val="0"/>
              </a:spcBef>
              <a:spcAft>
                <a:spcPts val="0"/>
              </a:spcAft>
              <a:buClr>
                <a:srgbClr val="30302F"/>
              </a:buClr>
              <a:buSzPts val="5200"/>
              <a:buNone/>
              <a:defRPr sz="5200">
                <a:solidFill>
                  <a:srgbClr val="30302F"/>
                </a:solidFill>
              </a:defRPr>
            </a:lvl5pPr>
            <a:lvl6pPr lvl="5" rtl="0">
              <a:spcBef>
                <a:spcPts val="0"/>
              </a:spcBef>
              <a:spcAft>
                <a:spcPts val="0"/>
              </a:spcAft>
              <a:buClr>
                <a:srgbClr val="30302F"/>
              </a:buClr>
              <a:buSzPts val="5200"/>
              <a:buNone/>
              <a:defRPr sz="5200">
                <a:solidFill>
                  <a:srgbClr val="30302F"/>
                </a:solidFill>
              </a:defRPr>
            </a:lvl6pPr>
            <a:lvl7pPr lvl="6" rtl="0">
              <a:spcBef>
                <a:spcPts val="0"/>
              </a:spcBef>
              <a:spcAft>
                <a:spcPts val="0"/>
              </a:spcAft>
              <a:buClr>
                <a:srgbClr val="30302F"/>
              </a:buClr>
              <a:buSzPts val="5200"/>
              <a:buNone/>
              <a:defRPr sz="5200">
                <a:solidFill>
                  <a:srgbClr val="30302F"/>
                </a:solidFill>
              </a:defRPr>
            </a:lvl7pPr>
            <a:lvl8pPr lvl="7" rtl="0">
              <a:spcBef>
                <a:spcPts val="0"/>
              </a:spcBef>
              <a:spcAft>
                <a:spcPts val="0"/>
              </a:spcAft>
              <a:buClr>
                <a:srgbClr val="30302F"/>
              </a:buClr>
              <a:buSzPts val="5200"/>
              <a:buNone/>
              <a:defRPr sz="5200">
                <a:solidFill>
                  <a:srgbClr val="30302F"/>
                </a:solidFill>
              </a:defRPr>
            </a:lvl8pPr>
            <a:lvl9pPr lvl="8" rtl="0">
              <a:spcBef>
                <a:spcPts val="0"/>
              </a:spcBef>
              <a:spcAft>
                <a:spcPts val="0"/>
              </a:spcAft>
              <a:buClr>
                <a:srgbClr val="30302F"/>
              </a:buClr>
              <a:buSzPts val="5200"/>
              <a:buNone/>
              <a:defRPr sz="5200">
                <a:solidFill>
                  <a:srgbClr val="30302F"/>
                </a:solidFill>
              </a:defRPr>
            </a:lvl9pPr>
          </a:lstStyle>
          <a:p/>
        </p:txBody>
      </p:sp>
      <p:grpSp>
        <p:nvGrpSpPr>
          <p:cNvPr id="206" name="Google Shape;206;p7"/>
          <p:cNvGrpSpPr/>
          <p:nvPr/>
        </p:nvGrpSpPr>
        <p:grpSpPr>
          <a:xfrm>
            <a:off x="-203" y="0"/>
            <a:ext cx="9144006" cy="5143500"/>
            <a:chOff x="-203" y="0"/>
            <a:chExt cx="9144006" cy="5143500"/>
          </a:xfrm>
        </p:grpSpPr>
        <p:sp>
          <p:nvSpPr>
            <p:cNvPr id="207" name="Google Shape;207;p7"/>
            <p:cNvSpPr/>
            <p:nvPr/>
          </p:nvSpPr>
          <p:spPr>
            <a:xfrm rot="5400000">
              <a:off x="4034494"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rot="5400000">
              <a:off x="4303414"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rot="5400000">
              <a:off x="3496655"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rot="5400000">
              <a:off x="3765574"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rot="5400000">
              <a:off x="2958815"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rot="5400000">
              <a:off x="3227735"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rot="5400000">
              <a:off x="2420975"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rot="5400000">
              <a:off x="2689895"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rot="5400000">
              <a:off x="1883136"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rot="5400000">
              <a:off x="2152056"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7"/>
            <p:cNvSpPr/>
            <p:nvPr/>
          </p:nvSpPr>
          <p:spPr>
            <a:xfrm rot="5400000">
              <a:off x="1345296"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rot="5400000">
              <a:off x="1614216"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rot="5400000">
              <a:off x="807456"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rot="5400000">
              <a:off x="1076376"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rot="5400000">
              <a:off x="269617" y="2662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rot="5400000">
              <a:off x="538537"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rot="5400000">
              <a:off x="697" y="-8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rot="5400000">
              <a:off x="6723534"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rot="5400000">
              <a:off x="6992454"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7"/>
            <p:cNvSpPr/>
            <p:nvPr/>
          </p:nvSpPr>
          <p:spPr>
            <a:xfrm rot="5400000">
              <a:off x="6185695"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7"/>
            <p:cNvSpPr/>
            <p:nvPr/>
          </p:nvSpPr>
          <p:spPr>
            <a:xfrm rot="5400000">
              <a:off x="6454615"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7"/>
            <p:cNvSpPr/>
            <p:nvPr/>
          </p:nvSpPr>
          <p:spPr>
            <a:xfrm rot="5400000">
              <a:off x="5647855"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7"/>
            <p:cNvSpPr/>
            <p:nvPr/>
          </p:nvSpPr>
          <p:spPr>
            <a:xfrm rot="5400000">
              <a:off x="5916775"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7"/>
            <p:cNvSpPr/>
            <p:nvPr/>
          </p:nvSpPr>
          <p:spPr>
            <a:xfrm rot="5400000">
              <a:off x="5110015"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rot="5400000">
              <a:off x="5378935"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rot="5400000">
              <a:off x="4572176"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rot="5400000">
              <a:off x="4841096"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rot="5400000">
              <a:off x="7261346" y="266291"/>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7"/>
            <p:cNvSpPr/>
            <p:nvPr/>
          </p:nvSpPr>
          <p:spPr>
            <a:xfrm rot="5400000">
              <a:off x="7530266" y="-825"/>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7"/>
            <p:cNvSpPr/>
            <p:nvPr/>
          </p:nvSpPr>
          <p:spPr>
            <a:xfrm>
              <a:off x="7260646" y="266075"/>
              <a:ext cx="2691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rot="5400000">
              <a:off x="7799472" y="266216"/>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7"/>
            <p:cNvSpPr/>
            <p:nvPr/>
          </p:nvSpPr>
          <p:spPr>
            <a:xfrm rot="5400000">
              <a:off x="8068392" y="-900"/>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7"/>
            <p:cNvSpPr/>
            <p:nvPr/>
          </p:nvSpPr>
          <p:spPr>
            <a:xfrm rot="5400000">
              <a:off x="8337284" y="266216"/>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7"/>
            <p:cNvSpPr/>
            <p:nvPr/>
          </p:nvSpPr>
          <p:spPr>
            <a:xfrm rot="5400000">
              <a:off x="8606204" y="-900"/>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7"/>
            <p:cNvSpPr/>
            <p:nvPr/>
          </p:nvSpPr>
          <p:spPr>
            <a:xfrm>
              <a:off x="8336583" y="266001"/>
              <a:ext cx="2691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7"/>
            <p:cNvSpPr/>
            <p:nvPr/>
          </p:nvSpPr>
          <p:spPr>
            <a:xfrm rot="5400000">
              <a:off x="8875404" y="266853"/>
              <a:ext cx="267300" cy="269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7"/>
            <p:cNvSpPr/>
            <p:nvPr/>
          </p:nvSpPr>
          <p:spPr>
            <a:xfrm>
              <a:off x="8874703" y="266637"/>
              <a:ext cx="2691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7"/>
            <p:cNvSpPr/>
            <p:nvPr/>
          </p:nvSpPr>
          <p:spPr>
            <a:xfrm flipH="1" rot="10800000">
              <a:off x="8605309" y="535102"/>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7"/>
            <p:cNvSpPr/>
            <p:nvPr/>
          </p:nvSpPr>
          <p:spPr>
            <a:xfrm flipH="1" rot="10800000">
              <a:off x="8872495" y="2974575"/>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7"/>
            <p:cNvSpPr/>
            <p:nvPr/>
          </p:nvSpPr>
          <p:spPr>
            <a:xfrm flipH="1" rot="10800000">
              <a:off x="8605375" y="3245646"/>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7"/>
            <p:cNvSpPr/>
            <p:nvPr/>
          </p:nvSpPr>
          <p:spPr>
            <a:xfrm flipH="1" rot="10800000">
              <a:off x="8872495" y="2432435"/>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7"/>
            <p:cNvSpPr/>
            <p:nvPr/>
          </p:nvSpPr>
          <p:spPr>
            <a:xfrm flipH="1" rot="10800000">
              <a:off x="8605375" y="2703505"/>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7"/>
            <p:cNvSpPr/>
            <p:nvPr/>
          </p:nvSpPr>
          <p:spPr>
            <a:xfrm flipH="1" rot="10800000">
              <a:off x="8872495" y="1890294"/>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7"/>
            <p:cNvSpPr/>
            <p:nvPr/>
          </p:nvSpPr>
          <p:spPr>
            <a:xfrm flipH="1" rot="10800000">
              <a:off x="8605375" y="2161364"/>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7"/>
            <p:cNvSpPr/>
            <p:nvPr/>
          </p:nvSpPr>
          <p:spPr>
            <a:xfrm flipH="1" rot="10800000">
              <a:off x="8872495" y="1348153"/>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flipH="1" rot="10800000">
              <a:off x="8605375" y="1619224"/>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flipH="1" rot="10800000">
              <a:off x="8872495" y="806013"/>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flipH="1" rot="10800000">
              <a:off x="8605375" y="1077083"/>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flipH="1" rot="10800000">
              <a:off x="8872495" y="3516688"/>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flipH="1" rot="10800000">
              <a:off x="8605375" y="3787758"/>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flipH="1" rot="-5400000">
              <a:off x="8869430" y="3518787"/>
              <a:ext cx="2712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flipH="1" rot="10800000">
              <a:off x="8872421" y="4059117"/>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flipH="1" rot="10800000">
              <a:off x="8605300" y="4330187"/>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flipH="1" rot="10800000">
              <a:off x="8872421" y="4601230"/>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flipH="1" rot="10800000">
              <a:off x="8605300" y="4872300"/>
              <a:ext cx="267300" cy="27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flipH="1" rot="-5400000">
              <a:off x="8869355" y="4603329"/>
              <a:ext cx="271200" cy="267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 name="Google Shape;263;p7"/>
          <p:cNvSpPr/>
          <p:nvPr/>
        </p:nvSpPr>
        <p:spPr>
          <a:xfrm rot="155360">
            <a:off x="-535395" y="3708992"/>
            <a:ext cx="2199591" cy="2143863"/>
          </a:xfrm>
          <a:custGeom>
            <a:rect b="b" l="l" r="r" t="t"/>
            <a:pathLst>
              <a:path extrusionOk="0" h="121084" w="124214">
                <a:moveTo>
                  <a:pt x="48295" y="0"/>
                </a:moveTo>
                <a:lnTo>
                  <a:pt x="39640" y="13909"/>
                </a:lnTo>
                <a:lnTo>
                  <a:pt x="23375" y="11977"/>
                </a:lnTo>
                <a:lnTo>
                  <a:pt x="21636" y="28281"/>
                </a:lnTo>
                <a:lnTo>
                  <a:pt x="6143" y="33613"/>
                </a:lnTo>
                <a:lnTo>
                  <a:pt x="11629" y="49028"/>
                </a:lnTo>
                <a:lnTo>
                  <a:pt x="0" y="60542"/>
                </a:lnTo>
                <a:lnTo>
                  <a:pt x="11629" y="72055"/>
                </a:lnTo>
                <a:lnTo>
                  <a:pt x="6143" y="87509"/>
                </a:lnTo>
                <a:lnTo>
                  <a:pt x="21636" y="92802"/>
                </a:lnTo>
                <a:lnTo>
                  <a:pt x="23375" y="109107"/>
                </a:lnTo>
                <a:lnTo>
                  <a:pt x="39640" y="107175"/>
                </a:lnTo>
                <a:lnTo>
                  <a:pt x="48295" y="121084"/>
                </a:lnTo>
                <a:lnTo>
                  <a:pt x="62088" y="112313"/>
                </a:lnTo>
                <a:lnTo>
                  <a:pt x="75919" y="121084"/>
                </a:lnTo>
                <a:lnTo>
                  <a:pt x="84574" y="107175"/>
                </a:lnTo>
                <a:lnTo>
                  <a:pt x="100839" y="109107"/>
                </a:lnTo>
                <a:lnTo>
                  <a:pt x="102578" y="92802"/>
                </a:lnTo>
                <a:lnTo>
                  <a:pt x="118071" y="87509"/>
                </a:lnTo>
                <a:lnTo>
                  <a:pt x="112546" y="72055"/>
                </a:lnTo>
                <a:lnTo>
                  <a:pt x="124214" y="60542"/>
                </a:lnTo>
                <a:lnTo>
                  <a:pt x="112546" y="49028"/>
                </a:lnTo>
                <a:lnTo>
                  <a:pt x="118071" y="33613"/>
                </a:lnTo>
                <a:lnTo>
                  <a:pt x="102578" y="28281"/>
                </a:lnTo>
                <a:lnTo>
                  <a:pt x="100839" y="11977"/>
                </a:lnTo>
                <a:lnTo>
                  <a:pt x="84574" y="13909"/>
                </a:lnTo>
                <a:lnTo>
                  <a:pt x="75919" y="0"/>
                </a:lnTo>
                <a:lnTo>
                  <a:pt x="62088" y="8809"/>
                </a:lnTo>
                <a:lnTo>
                  <a:pt x="482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64" name="Shape 264"/>
        <p:cNvGrpSpPr/>
        <p:nvPr/>
      </p:nvGrpSpPr>
      <p:grpSpPr>
        <a:xfrm>
          <a:off x="0" y="0"/>
          <a:ext cx="0" cy="0"/>
          <a:chOff x="0" y="0"/>
          <a:chExt cx="0" cy="0"/>
        </a:xfrm>
      </p:grpSpPr>
      <p:grpSp>
        <p:nvGrpSpPr>
          <p:cNvPr id="265" name="Google Shape;265;p8"/>
          <p:cNvGrpSpPr/>
          <p:nvPr/>
        </p:nvGrpSpPr>
        <p:grpSpPr>
          <a:xfrm>
            <a:off x="11" y="2"/>
            <a:ext cx="9143989" cy="5143494"/>
            <a:chOff x="11" y="2"/>
            <a:chExt cx="9143989" cy="5143494"/>
          </a:xfrm>
        </p:grpSpPr>
        <p:grpSp>
          <p:nvGrpSpPr>
            <p:cNvPr id="266" name="Google Shape;266;p8"/>
            <p:cNvGrpSpPr/>
            <p:nvPr/>
          </p:nvGrpSpPr>
          <p:grpSpPr>
            <a:xfrm>
              <a:off x="11" y="2"/>
              <a:ext cx="9143989" cy="630694"/>
              <a:chOff x="11" y="4512802"/>
              <a:chExt cx="9143989" cy="630694"/>
            </a:xfrm>
          </p:grpSpPr>
          <p:sp>
            <p:nvSpPr>
              <p:cNvPr id="267" name="Google Shape;267;p8"/>
              <p:cNvSpPr/>
              <p:nvPr/>
            </p:nvSpPr>
            <p:spPr>
              <a:xfrm rot="5400000">
                <a:off x="4729782"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rot="5400000">
                <a:off x="5045100"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rot="5400000">
                <a:off x="4099146"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rot="5400000">
                <a:off x="4414464"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rot="5400000">
                <a:off x="3468510"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rot="5400000">
                <a:off x="3783828"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8"/>
              <p:cNvSpPr/>
              <p:nvPr/>
            </p:nvSpPr>
            <p:spPr>
              <a:xfrm rot="5400000">
                <a:off x="2837874"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rot="5400000">
                <a:off x="3153192"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rot="5400000">
                <a:off x="2207237"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rot="5400000">
                <a:off x="2522555"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rot="5400000">
                <a:off x="1576601"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p:nvPr/>
            </p:nvSpPr>
            <p:spPr>
              <a:xfrm rot="5400000">
                <a:off x="1891919"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8"/>
              <p:cNvSpPr/>
              <p:nvPr/>
            </p:nvSpPr>
            <p:spPr>
              <a:xfrm rot="5400000">
                <a:off x="945965"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p:nvPr/>
            </p:nvSpPr>
            <p:spPr>
              <a:xfrm rot="5400000">
                <a:off x="1261283"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8"/>
              <p:cNvSpPr/>
              <p:nvPr/>
            </p:nvSpPr>
            <p:spPr>
              <a:xfrm rot="5400000">
                <a:off x="315329"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8"/>
              <p:cNvSpPr/>
              <p:nvPr/>
            </p:nvSpPr>
            <p:spPr>
              <a:xfrm rot="5400000">
                <a:off x="630647"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8"/>
              <p:cNvSpPr/>
              <p:nvPr/>
            </p:nvSpPr>
            <p:spPr>
              <a:xfrm rot="5400000">
                <a:off x="11"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8"/>
              <p:cNvSpPr/>
              <p:nvPr/>
            </p:nvSpPr>
            <p:spPr>
              <a:xfrm rot="5400000">
                <a:off x="7882778"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8"/>
              <p:cNvSpPr/>
              <p:nvPr/>
            </p:nvSpPr>
            <p:spPr>
              <a:xfrm rot="5400000">
                <a:off x="8198096"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8"/>
              <p:cNvSpPr/>
              <p:nvPr/>
            </p:nvSpPr>
            <p:spPr>
              <a:xfrm rot="5400000">
                <a:off x="7252142"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8"/>
              <p:cNvSpPr/>
              <p:nvPr/>
            </p:nvSpPr>
            <p:spPr>
              <a:xfrm rot="5400000">
                <a:off x="7567460"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8"/>
              <p:cNvSpPr/>
              <p:nvPr/>
            </p:nvSpPr>
            <p:spPr>
              <a:xfrm rot="5400000">
                <a:off x="6621505"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8"/>
              <p:cNvSpPr/>
              <p:nvPr/>
            </p:nvSpPr>
            <p:spPr>
              <a:xfrm rot="5400000">
                <a:off x="6936824"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8"/>
              <p:cNvSpPr/>
              <p:nvPr/>
            </p:nvSpPr>
            <p:spPr>
              <a:xfrm rot="5400000">
                <a:off x="5990869"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8"/>
              <p:cNvSpPr/>
              <p:nvPr/>
            </p:nvSpPr>
            <p:spPr>
              <a:xfrm rot="5400000">
                <a:off x="6306187"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rot="5400000">
                <a:off x="5360233"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rot="5400000">
                <a:off x="5675551"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rot="5400000">
                <a:off x="8513382"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rot="5400000">
                <a:off x="8828700"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 name="Google Shape;296;p8"/>
            <p:cNvGrpSpPr/>
            <p:nvPr/>
          </p:nvGrpSpPr>
          <p:grpSpPr>
            <a:xfrm>
              <a:off x="11" y="4512802"/>
              <a:ext cx="9143989" cy="630694"/>
              <a:chOff x="11" y="4512802"/>
              <a:chExt cx="9143989" cy="630694"/>
            </a:xfrm>
          </p:grpSpPr>
          <p:sp>
            <p:nvSpPr>
              <p:cNvPr id="297" name="Google Shape;297;p8"/>
              <p:cNvSpPr/>
              <p:nvPr/>
            </p:nvSpPr>
            <p:spPr>
              <a:xfrm rot="5400000">
                <a:off x="4729782"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rot="5400000">
                <a:off x="5045100"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8"/>
              <p:cNvSpPr/>
              <p:nvPr/>
            </p:nvSpPr>
            <p:spPr>
              <a:xfrm rot="5400000">
                <a:off x="4099146"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rot="5400000">
                <a:off x="4414464"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8"/>
              <p:cNvSpPr/>
              <p:nvPr/>
            </p:nvSpPr>
            <p:spPr>
              <a:xfrm rot="5400000">
                <a:off x="3468510"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8"/>
              <p:cNvSpPr/>
              <p:nvPr/>
            </p:nvSpPr>
            <p:spPr>
              <a:xfrm rot="5400000">
                <a:off x="3783828"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8"/>
              <p:cNvSpPr/>
              <p:nvPr/>
            </p:nvSpPr>
            <p:spPr>
              <a:xfrm rot="5400000">
                <a:off x="2837874"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8"/>
              <p:cNvSpPr/>
              <p:nvPr/>
            </p:nvSpPr>
            <p:spPr>
              <a:xfrm rot="5400000">
                <a:off x="3153192"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8"/>
              <p:cNvSpPr/>
              <p:nvPr/>
            </p:nvSpPr>
            <p:spPr>
              <a:xfrm rot="5400000">
                <a:off x="2207237"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8"/>
              <p:cNvSpPr/>
              <p:nvPr/>
            </p:nvSpPr>
            <p:spPr>
              <a:xfrm rot="5400000">
                <a:off x="2522555"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8"/>
              <p:cNvSpPr/>
              <p:nvPr/>
            </p:nvSpPr>
            <p:spPr>
              <a:xfrm rot="5400000">
                <a:off x="1576601"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8"/>
              <p:cNvSpPr/>
              <p:nvPr/>
            </p:nvSpPr>
            <p:spPr>
              <a:xfrm rot="5400000">
                <a:off x="1891919"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8"/>
              <p:cNvSpPr/>
              <p:nvPr/>
            </p:nvSpPr>
            <p:spPr>
              <a:xfrm rot="5400000">
                <a:off x="945965"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8"/>
              <p:cNvSpPr/>
              <p:nvPr/>
            </p:nvSpPr>
            <p:spPr>
              <a:xfrm rot="5400000">
                <a:off x="1261283"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8"/>
              <p:cNvSpPr/>
              <p:nvPr/>
            </p:nvSpPr>
            <p:spPr>
              <a:xfrm rot="5400000">
                <a:off x="315329" y="4828118"/>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8"/>
              <p:cNvSpPr/>
              <p:nvPr/>
            </p:nvSpPr>
            <p:spPr>
              <a:xfrm rot="5400000">
                <a:off x="630647"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8"/>
              <p:cNvSpPr/>
              <p:nvPr/>
            </p:nvSpPr>
            <p:spPr>
              <a:xfrm rot="5400000">
                <a:off x="11" y="4512802"/>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8"/>
              <p:cNvSpPr/>
              <p:nvPr/>
            </p:nvSpPr>
            <p:spPr>
              <a:xfrm rot="5400000">
                <a:off x="7882778"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8"/>
              <p:cNvSpPr/>
              <p:nvPr/>
            </p:nvSpPr>
            <p:spPr>
              <a:xfrm rot="5400000">
                <a:off x="8198096"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8"/>
              <p:cNvSpPr/>
              <p:nvPr/>
            </p:nvSpPr>
            <p:spPr>
              <a:xfrm rot="5400000">
                <a:off x="7252142"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8"/>
              <p:cNvSpPr/>
              <p:nvPr/>
            </p:nvSpPr>
            <p:spPr>
              <a:xfrm rot="5400000">
                <a:off x="7567460"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8"/>
              <p:cNvSpPr/>
              <p:nvPr/>
            </p:nvSpPr>
            <p:spPr>
              <a:xfrm rot="5400000">
                <a:off x="6621505"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8"/>
              <p:cNvSpPr/>
              <p:nvPr/>
            </p:nvSpPr>
            <p:spPr>
              <a:xfrm rot="5400000">
                <a:off x="6936824"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8"/>
              <p:cNvSpPr/>
              <p:nvPr/>
            </p:nvSpPr>
            <p:spPr>
              <a:xfrm rot="5400000">
                <a:off x="5990869"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8"/>
              <p:cNvSpPr/>
              <p:nvPr/>
            </p:nvSpPr>
            <p:spPr>
              <a:xfrm rot="5400000">
                <a:off x="6306187"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8"/>
              <p:cNvSpPr/>
              <p:nvPr/>
            </p:nvSpPr>
            <p:spPr>
              <a:xfrm rot="5400000">
                <a:off x="5360233"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8"/>
              <p:cNvSpPr/>
              <p:nvPr/>
            </p:nvSpPr>
            <p:spPr>
              <a:xfrm rot="5400000">
                <a:off x="5675551"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8"/>
              <p:cNvSpPr/>
              <p:nvPr/>
            </p:nvSpPr>
            <p:spPr>
              <a:xfrm rot="5400000">
                <a:off x="8513382" y="4828196"/>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8"/>
              <p:cNvSpPr/>
              <p:nvPr/>
            </p:nvSpPr>
            <p:spPr>
              <a:xfrm rot="5400000">
                <a:off x="8828700" y="4512880"/>
                <a:ext cx="315300" cy="31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6" name="Google Shape;326;p8"/>
          <p:cNvSpPr txBox="1"/>
          <p:nvPr>
            <p:ph type="title"/>
          </p:nvPr>
        </p:nvSpPr>
        <p:spPr>
          <a:xfrm>
            <a:off x="2213550" y="1307100"/>
            <a:ext cx="4716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000"/>
              <a:buNone/>
              <a:defRPr sz="7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7" name="Shape 327"/>
        <p:cNvGrpSpPr/>
        <p:nvPr/>
      </p:nvGrpSpPr>
      <p:grpSpPr>
        <a:xfrm>
          <a:off x="0" y="0"/>
          <a:ext cx="0" cy="0"/>
          <a:chOff x="0" y="0"/>
          <a:chExt cx="0" cy="0"/>
        </a:xfrm>
      </p:grpSpPr>
      <p:sp>
        <p:nvSpPr>
          <p:cNvPr id="328" name="Google Shape;328;p9"/>
          <p:cNvSpPr txBox="1"/>
          <p:nvPr>
            <p:ph type="title"/>
          </p:nvPr>
        </p:nvSpPr>
        <p:spPr>
          <a:xfrm>
            <a:off x="868875" y="2112925"/>
            <a:ext cx="3881400" cy="917700"/>
          </a:xfrm>
          <a:prstGeom prst="rect">
            <a:avLst/>
          </a:prstGeom>
        </p:spPr>
        <p:txBody>
          <a:bodyPr anchorCtr="0" anchor="ctr" bIns="91425" lIns="91425" spcFirstLastPara="1" rIns="91425" wrap="square" tIns="91425">
            <a:noAutofit/>
          </a:bodyPr>
          <a:lstStyle>
            <a:lvl1pPr lvl="0" rtl="0">
              <a:spcBef>
                <a:spcPts val="0"/>
              </a:spcBef>
              <a:spcAft>
                <a:spcPts val="0"/>
              </a:spcAft>
              <a:buSzPts val="40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29" name="Google Shape;329;p9"/>
          <p:cNvSpPr txBox="1"/>
          <p:nvPr>
            <p:ph idx="1" type="subTitle"/>
          </p:nvPr>
        </p:nvSpPr>
        <p:spPr>
          <a:xfrm>
            <a:off x="868875" y="3080700"/>
            <a:ext cx="4197600" cy="1381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sz="1600">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330" name="Google Shape;330;p9"/>
          <p:cNvGrpSpPr/>
          <p:nvPr/>
        </p:nvGrpSpPr>
        <p:grpSpPr>
          <a:xfrm>
            <a:off x="2" y="214"/>
            <a:ext cx="9143995" cy="5143072"/>
            <a:chOff x="2" y="214"/>
            <a:chExt cx="9143995" cy="5143072"/>
          </a:xfrm>
        </p:grpSpPr>
        <p:grpSp>
          <p:nvGrpSpPr>
            <p:cNvPr id="331" name="Google Shape;331;p9"/>
            <p:cNvGrpSpPr/>
            <p:nvPr/>
          </p:nvGrpSpPr>
          <p:grpSpPr>
            <a:xfrm>
              <a:off x="2" y="214"/>
              <a:ext cx="604945" cy="3327822"/>
              <a:chOff x="2" y="214"/>
              <a:chExt cx="604945" cy="3327822"/>
            </a:xfrm>
          </p:grpSpPr>
          <p:sp>
            <p:nvSpPr>
              <p:cNvPr id="332" name="Google Shape;332;p9"/>
              <p:cNvSpPr/>
              <p:nvPr/>
            </p:nvSpPr>
            <p:spPr>
              <a:xfrm>
                <a:off x="302547" y="30274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9"/>
              <p:cNvSpPr/>
              <p:nvPr/>
            </p:nvSpPr>
            <p:spPr>
              <a:xfrm>
                <a:off x="2" y="60528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9"/>
              <p:cNvSpPr/>
              <p:nvPr/>
            </p:nvSpPr>
            <p:spPr>
              <a:xfrm>
                <a:off x="302547" y="90783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9"/>
              <p:cNvSpPr/>
              <p:nvPr/>
            </p:nvSpPr>
            <p:spPr>
              <a:xfrm>
                <a:off x="2" y="121038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9"/>
              <p:cNvSpPr/>
              <p:nvPr/>
            </p:nvSpPr>
            <p:spPr>
              <a:xfrm>
                <a:off x="302547" y="151292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9"/>
              <p:cNvSpPr/>
              <p:nvPr/>
            </p:nvSpPr>
            <p:spPr>
              <a:xfrm>
                <a:off x="2" y="181547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9"/>
              <p:cNvSpPr/>
              <p:nvPr/>
            </p:nvSpPr>
            <p:spPr>
              <a:xfrm>
                <a:off x="302547" y="211801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9"/>
              <p:cNvSpPr/>
              <p:nvPr/>
            </p:nvSpPr>
            <p:spPr>
              <a:xfrm>
                <a:off x="2" y="242056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9"/>
              <p:cNvSpPr/>
              <p:nvPr/>
            </p:nvSpPr>
            <p:spPr>
              <a:xfrm>
                <a:off x="302547" y="272310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9"/>
              <p:cNvSpPr/>
              <p:nvPr/>
            </p:nvSpPr>
            <p:spPr>
              <a:xfrm>
                <a:off x="2" y="21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9"/>
              <p:cNvSpPr/>
              <p:nvPr/>
            </p:nvSpPr>
            <p:spPr>
              <a:xfrm>
                <a:off x="2" y="302563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9"/>
            <p:cNvGrpSpPr/>
            <p:nvPr/>
          </p:nvGrpSpPr>
          <p:grpSpPr>
            <a:xfrm flipH="1">
              <a:off x="8539052" y="1815464"/>
              <a:ext cx="604945" cy="3327822"/>
              <a:chOff x="2" y="1815464"/>
              <a:chExt cx="604945" cy="3327822"/>
            </a:xfrm>
          </p:grpSpPr>
          <p:sp>
            <p:nvSpPr>
              <p:cNvPr id="344" name="Google Shape;344;p9"/>
              <p:cNvSpPr/>
              <p:nvPr/>
            </p:nvSpPr>
            <p:spPr>
              <a:xfrm>
                <a:off x="302547" y="211799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9"/>
              <p:cNvSpPr/>
              <p:nvPr/>
            </p:nvSpPr>
            <p:spPr>
              <a:xfrm>
                <a:off x="2" y="2420539"/>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9"/>
              <p:cNvSpPr/>
              <p:nvPr/>
            </p:nvSpPr>
            <p:spPr>
              <a:xfrm>
                <a:off x="302547" y="272308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9"/>
              <p:cNvSpPr/>
              <p:nvPr/>
            </p:nvSpPr>
            <p:spPr>
              <a:xfrm>
                <a:off x="2" y="302563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9"/>
              <p:cNvSpPr/>
              <p:nvPr/>
            </p:nvSpPr>
            <p:spPr>
              <a:xfrm>
                <a:off x="302547" y="332817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9"/>
              <p:cNvSpPr/>
              <p:nvPr/>
            </p:nvSpPr>
            <p:spPr>
              <a:xfrm>
                <a:off x="2" y="3630720"/>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9"/>
              <p:cNvSpPr/>
              <p:nvPr/>
            </p:nvSpPr>
            <p:spPr>
              <a:xfrm>
                <a:off x="302547" y="3933265"/>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9"/>
              <p:cNvSpPr/>
              <p:nvPr/>
            </p:nvSpPr>
            <p:spPr>
              <a:xfrm>
                <a:off x="2" y="4235811"/>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9"/>
              <p:cNvSpPr/>
              <p:nvPr/>
            </p:nvSpPr>
            <p:spPr>
              <a:xfrm>
                <a:off x="302547" y="453835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9"/>
              <p:cNvSpPr/>
              <p:nvPr/>
            </p:nvSpPr>
            <p:spPr>
              <a:xfrm>
                <a:off x="2" y="1815464"/>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9"/>
              <p:cNvSpPr/>
              <p:nvPr/>
            </p:nvSpPr>
            <p:spPr>
              <a:xfrm>
                <a:off x="2" y="4840886"/>
                <a:ext cx="302400" cy="302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55" name="Shape 355"/>
        <p:cNvGrpSpPr/>
        <p:nvPr/>
      </p:nvGrpSpPr>
      <p:grpSpPr>
        <a:xfrm>
          <a:off x="0" y="0"/>
          <a:ext cx="0" cy="0"/>
          <a:chOff x="0" y="0"/>
          <a:chExt cx="0" cy="0"/>
        </a:xfrm>
      </p:grpSpPr>
      <p:sp>
        <p:nvSpPr>
          <p:cNvPr id="356" name="Google Shape;356;p10"/>
          <p:cNvSpPr txBox="1"/>
          <p:nvPr>
            <p:ph type="title"/>
          </p:nvPr>
        </p:nvSpPr>
        <p:spPr>
          <a:xfrm>
            <a:off x="875725" y="1253200"/>
            <a:ext cx="2691600" cy="2529600"/>
          </a:xfrm>
          <a:prstGeom prst="rect">
            <a:avLst/>
          </a:prstGeom>
        </p:spPr>
        <p:txBody>
          <a:bodyPr anchorCtr="0" anchor="ctr" bIns="91425" lIns="91425" spcFirstLastPara="1" rIns="91425" wrap="square" tIns="91425">
            <a:noAutofit/>
          </a:bodyPr>
          <a:lstStyle>
            <a:lvl1pPr lvl="0" rtl="0">
              <a:spcBef>
                <a:spcPts val="0"/>
              </a:spcBef>
              <a:spcAft>
                <a:spcPts val="0"/>
              </a:spcAft>
              <a:buSzPts val="4000"/>
              <a:buNone/>
              <a:defRPr sz="4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357" name="Google Shape;357;p10"/>
          <p:cNvGrpSpPr/>
          <p:nvPr/>
        </p:nvGrpSpPr>
        <p:grpSpPr>
          <a:xfrm>
            <a:off x="-1" y="3933748"/>
            <a:ext cx="1209750" cy="1209750"/>
            <a:chOff x="-1" y="3933748"/>
            <a:chExt cx="1209750" cy="1209750"/>
          </a:xfrm>
        </p:grpSpPr>
        <p:sp>
          <p:nvSpPr>
            <p:cNvPr id="358" name="Google Shape;358;p10"/>
            <p:cNvSpPr/>
            <p:nvPr/>
          </p:nvSpPr>
          <p:spPr>
            <a:xfrm rot="-5400000">
              <a:off x="302545" y="4841093"/>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0"/>
            <p:cNvSpPr/>
            <p:nvPr/>
          </p:nvSpPr>
          <p:spPr>
            <a:xfrm rot="-5400000">
              <a:off x="-1" y="453854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0"/>
            <p:cNvSpPr/>
            <p:nvPr/>
          </p:nvSpPr>
          <p:spPr>
            <a:xfrm rot="-5400000">
              <a:off x="302549" y="423614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0"/>
            <p:cNvSpPr/>
            <p:nvPr/>
          </p:nvSpPr>
          <p:spPr>
            <a:xfrm rot="-5400000">
              <a:off x="604949" y="453854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0"/>
            <p:cNvSpPr/>
            <p:nvPr/>
          </p:nvSpPr>
          <p:spPr>
            <a:xfrm rot="-5400000">
              <a:off x="-1" y="393374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0"/>
            <p:cNvSpPr/>
            <p:nvPr/>
          </p:nvSpPr>
          <p:spPr>
            <a:xfrm rot="-5400000">
              <a:off x="907349" y="484109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10"/>
          <p:cNvGrpSpPr/>
          <p:nvPr/>
        </p:nvGrpSpPr>
        <p:grpSpPr>
          <a:xfrm rot="10800000">
            <a:off x="7934249" y="-2"/>
            <a:ext cx="1209750" cy="1209750"/>
            <a:chOff x="-1" y="3933748"/>
            <a:chExt cx="1209750" cy="1209750"/>
          </a:xfrm>
        </p:grpSpPr>
        <p:sp>
          <p:nvSpPr>
            <p:cNvPr id="365" name="Google Shape;365;p10"/>
            <p:cNvSpPr/>
            <p:nvPr/>
          </p:nvSpPr>
          <p:spPr>
            <a:xfrm rot="-5400000">
              <a:off x="302545" y="4841093"/>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0"/>
            <p:cNvSpPr/>
            <p:nvPr/>
          </p:nvSpPr>
          <p:spPr>
            <a:xfrm rot="-5400000">
              <a:off x="-1" y="453854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0"/>
            <p:cNvSpPr/>
            <p:nvPr/>
          </p:nvSpPr>
          <p:spPr>
            <a:xfrm rot="-5400000">
              <a:off x="302549" y="423614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0"/>
            <p:cNvSpPr/>
            <p:nvPr/>
          </p:nvSpPr>
          <p:spPr>
            <a:xfrm rot="-5400000">
              <a:off x="604949" y="453854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0"/>
            <p:cNvSpPr/>
            <p:nvPr/>
          </p:nvSpPr>
          <p:spPr>
            <a:xfrm rot="-5400000">
              <a:off x="-1" y="393374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0"/>
            <p:cNvSpPr/>
            <p:nvPr/>
          </p:nvSpPr>
          <p:spPr>
            <a:xfrm rot="-5400000">
              <a:off x="907349" y="4841098"/>
              <a:ext cx="302400" cy="302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Prata"/>
              <a:buNone/>
              <a:defRPr sz="3500">
                <a:solidFill>
                  <a:schemeClr val="dk1"/>
                </a:solidFill>
                <a:latin typeface="Prata"/>
                <a:ea typeface="Prata"/>
                <a:cs typeface="Prata"/>
                <a:sym typeface="Prata"/>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1pPr>
            <a:lvl2pPr indent="-317500" lvl="1" marL="9144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2pPr>
            <a:lvl3pPr indent="-317500" lvl="2" marL="13716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3pPr>
            <a:lvl4pPr indent="-317500" lvl="3" marL="18288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4pPr>
            <a:lvl5pPr indent="-317500" lvl="4" marL="22860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5pPr>
            <a:lvl6pPr indent="-317500" lvl="5" marL="27432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6pPr>
            <a:lvl7pPr indent="-317500" lvl="6" marL="32004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7pPr>
            <a:lvl8pPr indent="-317500" lvl="7" marL="36576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8pPr>
            <a:lvl9pPr indent="-317500" lvl="8" marL="4114800">
              <a:lnSpc>
                <a:spcPct val="115000"/>
              </a:lnSpc>
              <a:spcBef>
                <a:spcPts val="1600"/>
              </a:spcBef>
              <a:spcAft>
                <a:spcPts val="1600"/>
              </a:spcAft>
              <a:buClr>
                <a:schemeClr val="dk2"/>
              </a:buClr>
              <a:buSzPts val="1400"/>
              <a:buFont typeface="Inter"/>
              <a:buChar char="■"/>
              <a:defRPr>
                <a:solidFill>
                  <a:schemeClr val="dk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19" name="Shape 1019"/>
        <p:cNvGrpSpPr/>
        <p:nvPr/>
      </p:nvGrpSpPr>
      <p:grpSpPr>
        <a:xfrm>
          <a:off x="0" y="0"/>
          <a:ext cx="0" cy="0"/>
          <a:chOff x="0" y="0"/>
          <a:chExt cx="0" cy="0"/>
        </a:xfrm>
      </p:grpSpPr>
      <p:pic>
        <p:nvPicPr>
          <p:cNvPr id="1020" name="Google Shape;1020;p26"/>
          <p:cNvPicPr preferRelativeResize="0"/>
          <p:nvPr/>
        </p:nvPicPr>
        <p:blipFill rotWithShape="1">
          <a:blip r:embed="rId3">
            <a:alphaModFix/>
          </a:blip>
          <a:srcRect b="11394" l="3823" r="3814" t="0"/>
          <a:stretch/>
        </p:blipFill>
        <p:spPr>
          <a:xfrm>
            <a:off x="5375375" y="586100"/>
            <a:ext cx="3166227" cy="4557399"/>
          </a:xfrm>
          <a:prstGeom prst="rect">
            <a:avLst/>
          </a:prstGeom>
          <a:noFill/>
          <a:ln>
            <a:noFill/>
          </a:ln>
        </p:spPr>
      </p:pic>
      <p:sp>
        <p:nvSpPr>
          <p:cNvPr id="1021" name="Google Shape;1021;p26"/>
          <p:cNvSpPr/>
          <p:nvPr/>
        </p:nvSpPr>
        <p:spPr>
          <a:xfrm rot="-2047">
            <a:off x="128225" y="3075651"/>
            <a:ext cx="4031101" cy="934800"/>
          </a:xfrm>
          <a:prstGeom prst="plaque">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6"/>
          <p:cNvSpPr txBox="1"/>
          <p:nvPr>
            <p:ph type="ctrTitle"/>
          </p:nvPr>
        </p:nvSpPr>
        <p:spPr>
          <a:xfrm>
            <a:off x="201975" y="1041425"/>
            <a:ext cx="4643700" cy="1980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600"/>
              <a:t>Improving Acne Detection and Severity Grading Using Deep Learning on Smartphone Images</a:t>
            </a:r>
            <a:endParaRPr sz="2600"/>
          </a:p>
        </p:txBody>
      </p:sp>
      <p:sp>
        <p:nvSpPr>
          <p:cNvPr id="1023" name="Google Shape;1023;p26"/>
          <p:cNvSpPr txBox="1"/>
          <p:nvPr>
            <p:ph idx="1" type="subTitle"/>
          </p:nvPr>
        </p:nvSpPr>
        <p:spPr>
          <a:xfrm>
            <a:off x="351275" y="3231400"/>
            <a:ext cx="3585000" cy="103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Presented By:</a:t>
            </a:r>
            <a:endParaRPr/>
          </a:p>
          <a:p>
            <a:pPr indent="0" lvl="0" marL="0" rtl="0" algn="l">
              <a:spcBef>
                <a:spcPts val="0"/>
              </a:spcBef>
              <a:spcAft>
                <a:spcPts val="0"/>
              </a:spcAft>
              <a:buNone/>
            </a:pPr>
            <a:r>
              <a:rPr lang="en"/>
              <a:t>Anayna Nidhi Singh, A20547310</a:t>
            </a:r>
            <a:endParaRPr/>
          </a:p>
          <a:p>
            <a:pPr indent="0" lvl="0" marL="0" rtl="0" algn="l">
              <a:spcBef>
                <a:spcPts val="0"/>
              </a:spcBef>
              <a:spcAft>
                <a:spcPts val="0"/>
              </a:spcAft>
              <a:buNone/>
            </a:pPr>
            <a:r>
              <a:rPr lang="en"/>
              <a:t>Narasimha Karthik G, A20536058</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24" name="Google Shape;1024;p26"/>
          <p:cNvSpPr/>
          <p:nvPr/>
        </p:nvSpPr>
        <p:spPr>
          <a:xfrm>
            <a:off x="8073725" y="179450"/>
            <a:ext cx="861980" cy="861980"/>
          </a:xfrm>
          <a:custGeom>
            <a:rect b="b" l="l" r="r" t="t"/>
            <a:pathLst>
              <a:path extrusionOk="0" h="209600" w="209600">
                <a:moveTo>
                  <a:pt x="100691" y="0"/>
                </a:moveTo>
                <a:lnTo>
                  <a:pt x="100691" y="84305"/>
                </a:lnTo>
                <a:lnTo>
                  <a:pt x="68117" y="6535"/>
                </a:lnTo>
                <a:lnTo>
                  <a:pt x="60494" y="9752"/>
                </a:lnTo>
                <a:lnTo>
                  <a:pt x="92869" y="87077"/>
                </a:lnTo>
                <a:lnTo>
                  <a:pt x="33613" y="27772"/>
                </a:lnTo>
                <a:lnTo>
                  <a:pt x="27772" y="33613"/>
                </a:lnTo>
                <a:lnTo>
                  <a:pt x="87374" y="93216"/>
                </a:lnTo>
                <a:lnTo>
                  <a:pt x="9356" y="61286"/>
                </a:lnTo>
                <a:lnTo>
                  <a:pt x="6237" y="68909"/>
                </a:lnTo>
                <a:lnTo>
                  <a:pt x="83810" y="100691"/>
                </a:lnTo>
                <a:lnTo>
                  <a:pt x="0" y="100691"/>
                </a:lnTo>
                <a:lnTo>
                  <a:pt x="0" y="108909"/>
                </a:lnTo>
                <a:lnTo>
                  <a:pt x="84305" y="108909"/>
                </a:lnTo>
                <a:lnTo>
                  <a:pt x="6535" y="141532"/>
                </a:lnTo>
                <a:lnTo>
                  <a:pt x="9752" y="149106"/>
                </a:lnTo>
                <a:lnTo>
                  <a:pt x="87077" y="116730"/>
                </a:lnTo>
                <a:lnTo>
                  <a:pt x="87077" y="116730"/>
                </a:lnTo>
                <a:lnTo>
                  <a:pt x="27772" y="175986"/>
                </a:lnTo>
                <a:lnTo>
                  <a:pt x="33613" y="181828"/>
                </a:lnTo>
                <a:lnTo>
                  <a:pt x="93216" y="122225"/>
                </a:lnTo>
                <a:lnTo>
                  <a:pt x="61286" y="200243"/>
                </a:lnTo>
                <a:lnTo>
                  <a:pt x="68909" y="203362"/>
                </a:lnTo>
                <a:lnTo>
                  <a:pt x="100691" y="125789"/>
                </a:lnTo>
                <a:lnTo>
                  <a:pt x="100691" y="209600"/>
                </a:lnTo>
                <a:lnTo>
                  <a:pt x="108909" y="209600"/>
                </a:lnTo>
                <a:lnTo>
                  <a:pt x="108909" y="125294"/>
                </a:lnTo>
                <a:lnTo>
                  <a:pt x="141532" y="203065"/>
                </a:lnTo>
                <a:lnTo>
                  <a:pt x="149106" y="199847"/>
                </a:lnTo>
                <a:lnTo>
                  <a:pt x="116730" y="122522"/>
                </a:lnTo>
                <a:lnTo>
                  <a:pt x="116730" y="122522"/>
                </a:lnTo>
                <a:lnTo>
                  <a:pt x="175986" y="181828"/>
                </a:lnTo>
                <a:lnTo>
                  <a:pt x="181828" y="175986"/>
                </a:lnTo>
                <a:lnTo>
                  <a:pt x="122225" y="116384"/>
                </a:lnTo>
                <a:lnTo>
                  <a:pt x="200243" y="148314"/>
                </a:lnTo>
                <a:lnTo>
                  <a:pt x="203362" y="140690"/>
                </a:lnTo>
                <a:lnTo>
                  <a:pt x="125789" y="108909"/>
                </a:lnTo>
                <a:lnTo>
                  <a:pt x="209600" y="108909"/>
                </a:lnTo>
                <a:lnTo>
                  <a:pt x="209600" y="100691"/>
                </a:lnTo>
                <a:lnTo>
                  <a:pt x="125294" y="100691"/>
                </a:lnTo>
                <a:lnTo>
                  <a:pt x="203065" y="68117"/>
                </a:lnTo>
                <a:lnTo>
                  <a:pt x="199847" y="60494"/>
                </a:lnTo>
                <a:lnTo>
                  <a:pt x="122522" y="92869"/>
                </a:lnTo>
                <a:lnTo>
                  <a:pt x="181828" y="33613"/>
                </a:lnTo>
                <a:lnTo>
                  <a:pt x="175986" y="27772"/>
                </a:lnTo>
                <a:lnTo>
                  <a:pt x="116384" y="87374"/>
                </a:lnTo>
                <a:lnTo>
                  <a:pt x="116384" y="87374"/>
                </a:lnTo>
                <a:lnTo>
                  <a:pt x="148314" y="9356"/>
                </a:lnTo>
                <a:lnTo>
                  <a:pt x="140690" y="6237"/>
                </a:lnTo>
                <a:lnTo>
                  <a:pt x="108909" y="83810"/>
                </a:lnTo>
                <a:lnTo>
                  <a:pt x="1089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6"/>
          <p:cNvSpPr txBox="1"/>
          <p:nvPr/>
        </p:nvSpPr>
        <p:spPr>
          <a:xfrm>
            <a:off x="352600" y="508950"/>
            <a:ext cx="1548000" cy="323100"/>
          </a:xfrm>
          <a:prstGeom prst="rect">
            <a:avLst/>
          </a:prstGeom>
          <a:noFill/>
          <a:ln>
            <a:noFill/>
          </a:ln>
        </p:spPr>
        <p:txBody>
          <a:bodyPr anchorCtr="0" anchor="b"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accent3"/>
                </a:solidFill>
                <a:latin typeface="Inter"/>
                <a:ea typeface="Inter"/>
                <a:cs typeface="Inter"/>
                <a:sym typeface="Inter"/>
              </a:rPr>
              <a:t>CS512 Fall 2024</a:t>
            </a:r>
            <a:endParaRPr>
              <a:solidFill>
                <a:schemeClr val="accent3"/>
              </a:solidFill>
              <a:latin typeface="Inter"/>
              <a:ea typeface="Inter"/>
              <a:cs typeface="Inter"/>
              <a:sym typeface="Inter"/>
            </a:endParaRPr>
          </a:p>
        </p:txBody>
      </p:sp>
      <p:sp>
        <p:nvSpPr>
          <p:cNvPr id="1026" name="Google Shape;1026;p26"/>
          <p:cNvSpPr/>
          <p:nvPr/>
        </p:nvSpPr>
        <p:spPr>
          <a:xfrm>
            <a:off x="165125" y="3112100"/>
            <a:ext cx="3957300" cy="861900"/>
          </a:xfrm>
          <a:prstGeom prst="plaque">
            <a:avLst>
              <a:gd fmla="val 1666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88" name="Shape 1088"/>
        <p:cNvGrpSpPr/>
        <p:nvPr/>
      </p:nvGrpSpPr>
      <p:grpSpPr>
        <a:xfrm>
          <a:off x="0" y="0"/>
          <a:ext cx="0" cy="0"/>
          <a:chOff x="0" y="0"/>
          <a:chExt cx="0" cy="0"/>
        </a:xfrm>
      </p:grpSpPr>
      <p:sp>
        <p:nvSpPr>
          <p:cNvPr id="1089" name="Google Shape;1089;p35"/>
          <p:cNvSpPr txBox="1"/>
          <p:nvPr>
            <p:ph idx="6" type="title"/>
          </p:nvPr>
        </p:nvSpPr>
        <p:spPr>
          <a:xfrm>
            <a:off x="859600" y="490050"/>
            <a:ext cx="75645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Advantages of this Solution</a:t>
            </a:r>
            <a:endParaRPr/>
          </a:p>
        </p:txBody>
      </p:sp>
      <p:sp>
        <p:nvSpPr>
          <p:cNvPr id="1090" name="Google Shape;1090;p35"/>
          <p:cNvSpPr txBox="1"/>
          <p:nvPr>
            <p:ph type="title"/>
          </p:nvPr>
        </p:nvSpPr>
        <p:spPr>
          <a:xfrm>
            <a:off x="720000" y="1921578"/>
            <a:ext cx="2336400" cy="171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Mimics dermatologist assessments by considering lesion counts and types.</a:t>
            </a:r>
            <a:endParaRPr/>
          </a:p>
        </p:txBody>
      </p:sp>
      <p:sp>
        <p:nvSpPr>
          <p:cNvPr id="1091" name="Google Shape;1091;p35"/>
          <p:cNvSpPr txBox="1"/>
          <p:nvPr>
            <p:ph idx="2" type="title"/>
          </p:nvPr>
        </p:nvSpPr>
        <p:spPr>
          <a:xfrm>
            <a:off x="6087600" y="1961109"/>
            <a:ext cx="2336400" cy="122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Uses smartphone images, enabling widespread accessibility.</a:t>
            </a:r>
            <a:endParaRPr/>
          </a:p>
        </p:txBody>
      </p:sp>
      <p:sp>
        <p:nvSpPr>
          <p:cNvPr id="1092" name="Google Shape;1092;p35"/>
          <p:cNvSpPr txBox="1"/>
          <p:nvPr>
            <p:ph idx="4" type="title"/>
          </p:nvPr>
        </p:nvSpPr>
        <p:spPr>
          <a:xfrm>
            <a:off x="3403800" y="2119850"/>
            <a:ext cx="2458500" cy="20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Provides real-time analysis, allowing users to monitor and manage acne instantly without waiting for dermatologist appointments.</a:t>
            </a:r>
            <a:endParaRPr/>
          </a:p>
        </p:txBody>
      </p:sp>
      <p:sp>
        <p:nvSpPr>
          <p:cNvPr id="1093" name="Google Shape;1093;p35"/>
          <p:cNvSpPr/>
          <p:nvPr/>
        </p:nvSpPr>
        <p:spPr>
          <a:xfrm>
            <a:off x="1754575" y="1654326"/>
            <a:ext cx="267251" cy="267251"/>
          </a:xfrm>
          <a:custGeom>
            <a:rect b="b" l="l" r="r" t="t"/>
            <a:pathLst>
              <a:path extrusionOk="0" h="209609" w="209609">
                <a:moveTo>
                  <a:pt x="104804" y="0"/>
                </a:moveTo>
                <a:lnTo>
                  <a:pt x="104220" y="58"/>
                </a:lnTo>
                <a:lnTo>
                  <a:pt x="103402" y="876"/>
                </a:lnTo>
                <a:lnTo>
                  <a:pt x="103344" y="1519"/>
                </a:lnTo>
                <a:lnTo>
                  <a:pt x="103227" y="6718"/>
                </a:lnTo>
                <a:lnTo>
                  <a:pt x="102175" y="17000"/>
                </a:lnTo>
                <a:lnTo>
                  <a:pt x="100131" y="26931"/>
                </a:lnTo>
                <a:lnTo>
                  <a:pt x="97151" y="36512"/>
                </a:lnTo>
                <a:lnTo>
                  <a:pt x="93296" y="45625"/>
                </a:lnTo>
                <a:lnTo>
                  <a:pt x="88564" y="54272"/>
                </a:lnTo>
                <a:lnTo>
                  <a:pt x="83072" y="62392"/>
                </a:lnTo>
                <a:lnTo>
                  <a:pt x="76880" y="69928"/>
                </a:lnTo>
                <a:lnTo>
                  <a:pt x="69928" y="76880"/>
                </a:lnTo>
                <a:lnTo>
                  <a:pt x="62392" y="83072"/>
                </a:lnTo>
                <a:lnTo>
                  <a:pt x="54272" y="88564"/>
                </a:lnTo>
                <a:lnTo>
                  <a:pt x="45625" y="93296"/>
                </a:lnTo>
                <a:lnTo>
                  <a:pt x="36512" y="97151"/>
                </a:lnTo>
                <a:lnTo>
                  <a:pt x="26931" y="100131"/>
                </a:lnTo>
                <a:lnTo>
                  <a:pt x="17000" y="102175"/>
                </a:lnTo>
                <a:lnTo>
                  <a:pt x="6718" y="103227"/>
                </a:lnTo>
                <a:lnTo>
                  <a:pt x="1519" y="103344"/>
                </a:lnTo>
                <a:lnTo>
                  <a:pt x="876" y="103402"/>
                </a:lnTo>
                <a:lnTo>
                  <a:pt x="58" y="104220"/>
                </a:lnTo>
                <a:lnTo>
                  <a:pt x="0" y="104804"/>
                </a:lnTo>
                <a:lnTo>
                  <a:pt x="58" y="105388"/>
                </a:lnTo>
                <a:lnTo>
                  <a:pt x="876" y="106206"/>
                </a:lnTo>
                <a:lnTo>
                  <a:pt x="1519" y="106323"/>
                </a:lnTo>
                <a:lnTo>
                  <a:pt x="6718" y="106382"/>
                </a:lnTo>
                <a:lnTo>
                  <a:pt x="17000" y="107433"/>
                </a:lnTo>
                <a:lnTo>
                  <a:pt x="26931" y="109478"/>
                </a:lnTo>
                <a:lnTo>
                  <a:pt x="36512" y="112457"/>
                </a:lnTo>
                <a:lnTo>
                  <a:pt x="45625" y="116313"/>
                </a:lnTo>
                <a:lnTo>
                  <a:pt x="54272" y="121045"/>
                </a:lnTo>
                <a:lnTo>
                  <a:pt x="62392" y="126536"/>
                </a:lnTo>
                <a:lnTo>
                  <a:pt x="69928" y="132787"/>
                </a:lnTo>
                <a:lnTo>
                  <a:pt x="76880" y="139681"/>
                </a:lnTo>
                <a:lnTo>
                  <a:pt x="83072" y="147217"/>
                </a:lnTo>
                <a:lnTo>
                  <a:pt x="88564" y="155337"/>
                </a:lnTo>
                <a:lnTo>
                  <a:pt x="93296" y="163983"/>
                </a:lnTo>
                <a:lnTo>
                  <a:pt x="97151" y="173155"/>
                </a:lnTo>
                <a:lnTo>
                  <a:pt x="100131" y="182677"/>
                </a:lnTo>
                <a:lnTo>
                  <a:pt x="102175" y="192608"/>
                </a:lnTo>
                <a:lnTo>
                  <a:pt x="103227" y="202890"/>
                </a:lnTo>
                <a:lnTo>
                  <a:pt x="103344" y="208148"/>
                </a:lnTo>
                <a:lnTo>
                  <a:pt x="103402" y="208732"/>
                </a:lnTo>
                <a:lnTo>
                  <a:pt x="104220" y="209550"/>
                </a:lnTo>
                <a:lnTo>
                  <a:pt x="104804" y="209608"/>
                </a:lnTo>
                <a:lnTo>
                  <a:pt x="105388" y="209550"/>
                </a:lnTo>
                <a:lnTo>
                  <a:pt x="106206" y="208732"/>
                </a:lnTo>
                <a:lnTo>
                  <a:pt x="106323" y="208148"/>
                </a:lnTo>
                <a:lnTo>
                  <a:pt x="106382" y="202890"/>
                </a:lnTo>
                <a:lnTo>
                  <a:pt x="107433" y="192608"/>
                </a:lnTo>
                <a:lnTo>
                  <a:pt x="109478" y="182677"/>
                </a:lnTo>
                <a:lnTo>
                  <a:pt x="112457" y="173155"/>
                </a:lnTo>
                <a:lnTo>
                  <a:pt x="116313" y="163983"/>
                </a:lnTo>
                <a:lnTo>
                  <a:pt x="121045" y="155337"/>
                </a:lnTo>
                <a:lnTo>
                  <a:pt x="126536" y="147217"/>
                </a:lnTo>
                <a:lnTo>
                  <a:pt x="132787" y="139681"/>
                </a:lnTo>
                <a:lnTo>
                  <a:pt x="139681" y="132787"/>
                </a:lnTo>
                <a:lnTo>
                  <a:pt x="147217" y="126536"/>
                </a:lnTo>
                <a:lnTo>
                  <a:pt x="155337" y="121045"/>
                </a:lnTo>
                <a:lnTo>
                  <a:pt x="163983" y="116313"/>
                </a:lnTo>
                <a:lnTo>
                  <a:pt x="173155" y="112457"/>
                </a:lnTo>
                <a:lnTo>
                  <a:pt x="182677" y="109478"/>
                </a:lnTo>
                <a:lnTo>
                  <a:pt x="192608" y="107433"/>
                </a:lnTo>
                <a:lnTo>
                  <a:pt x="202890" y="106382"/>
                </a:lnTo>
                <a:lnTo>
                  <a:pt x="208148" y="106323"/>
                </a:lnTo>
                <a:lnTo>
                  <a:pt x="208732" y="106206"/>
                </a:lnTo>
                <a:lnTo>
                  <a:pt x="209550" y="105388"/>
                </a:lnTo>
                <a:lnTo>
                  <a:pt x="209608" y="104804"/>
                </a:lnTo>
                <a:lnTo>
                  <a:pt x="209550" y="104220"/>
                </a:lnTo>
                <a:lnTo>
                  <a:pt x="208732" y="103402"/>
                </a:lnTo>
                <a:lnTo>
                  <a:pt x="208148" y="103344"/>
                </a:lnTo>
                <a:lnTo>
                  <a:pt x="202890" y="103227"/>
                </a:lnTo>
                <a:lnTo>
                  <a:pt x="192608" y="102175"/>
                </a:lnTo>
                <a:lnTo>
                  <a:pt x="182677" y="100131"/>
                </a:lnTo>
                <a:lnTo>
                  <a:pt x="173155" y="97151"/>
                </a:lnTo>
                <a:lnTo>
                  <a:pt x="163983" y="93296"/>
                </a:lnTo>
                <a:lnTo>
                  <a:pt x="155337" y="88564"/>
                </a:lnTo>
                <a:lnTo>
                  <a:pt x="147217" y="83072"/>
                </a:lnTo>
                <a:lnTo>
                  <a:pt x="139681" y="76880"/>
                </a:lnTo>
                <a:lnTo>
                  <a:pt x="132787" y="69928"/>
                </a:lnTo>
                <a:lnTo>
                  <a:pt x="126536" y="62392"/>
                </a:lnTo>
                <a:lnTo>
                  <a:pt x="121045" y="54272"/>
                </a:lnTo>
                <a:lnTo>
                  <a:pt x="116313" y="45625"/>
                </a:lnTo>
                <a:lnTo>
                  <a:pt x="112457" y="36512"/>
                </a:lnTo>
                <a:lnTo>
                  <a:pt x="109478" y="26931"/>
                </a:lnTo>
                <a:lnTo>
                  <a:pt x="107433" y="17000"/>
                </a:lnTo>
                <a:lnTo>
                  <a:pt x="106382" y="6718"/>
                </a:lnTo>
                <a:lnTo>
                  <a:pt x="106323" y="1519"/>
                </a:lnTo>
                <a:lnTo>
                  <a:pt x="106206" y="876"/>
                </a:lnTo>
                <a:lnTo>
                  <a:pt x="105388" y="58"/>
                </a:lnTo>
                <a:lnTo>
                  <a:pt x="1048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5"/>
          <p:cNvSpPr/>
          <p:nvPr/>
        </p:nvSpPr>
        <p:spPr>
          <a:xfrm>
            <a:off x="4438375" y="1601701"/>
            <a:ext cx="267251" cy="267251"/>
          </a:xfrm>
          <a:custGeom>
            <a:rect b="b" l="l" r="r" t="t"/>
            <a:pathLst>
              <a:path extrusionOk="0" h="209609" w="209609">
                <a:moveTo>
                  <a:pt x="104804" y="0"/>
                </a:moveTo>
                <a:lnTo>
                  <a:pt x="104220" y="58"/>
                </a:lnTo>
                <a:lnTo>
                  <a:pt x="103402" y="876"/>
                </a:lnTo>
                <a:lnTo>
                  <a:pt x="103344" y="1519"/>
                </a:lnTo>
                <a:lnTo>
                  <a:pt x="103227" y="6718"/>
                </a:lnTo>
                <a:lnTo>
                  <a:pt x="102175" y="17000"/>
                </a:lnTo>
                <a:lnTo>
                  <a:pt x="100131" y="26931"/>
                </a:lnTo>
                <a:lnTo>
                  <a:pt x="97151" y="36512"/>
                </a:lnTo>
                <a:lnTo>
                  <a:pt x="93296" y="45625"/>
                </a:lnTo>
                <a:lnTo>
                  <a:pt x="88564" y="54272"/>
                </a:lnTo>
                <a:lnTo>
                  <a:pt x="83072" y="62392"/>
                </a:lnTo>
                <a:lnTo>
                  <a:pt x="76880" y="69928"/>
                </a:lnTo>
                <a:lnTo>
                  <a:pt x="69928" y="76880"/>
                </a:lnTo>
                <a:lnTo>
                  <a:pt x="62392" y="83072"/>
                </a:lnTo>
                <a:lnTo>
                  <a:pt x="54272" y="88564"/>
                </a:lnTo>
                <a:lnTo>
                  <a:pt x="45625" y="93296"/>
                </a:lnTo>
                <a:lnTo>
                  <a:pt x="36512" y="97151"/>
                </a:lnTo>
                <a:lnTo>
                  <a:pt x="26931" y="100131"/>
                </a:lnTo>
                <a:lnTo>
                  <a:pt x="17000" y="102175"/>
                </a:lnTo>
                <a:lnTo>
                  <a:pt x="6718" y="103227"/>
                </a:lnTo>
                <a:lnTo>
                  <a:pt x="1519" y="103344"/>
                </a:lnTo>
                <a:lnTo>
                  <a:pt x="876" y="103402"/>
                </a:lnTo>
                <a:lnTo>
                  <a:pt x="58" y="104220"/>
                </a:lnTo>
                <a:lnTo>
                  <a:pt x="0" y="104804"/>
                </a:lnTo>
                <a:lnTo>
                  <a:pt x="58" y="105388"/>
                </a:lnTo>
                <a:lnTo>
                  <a:pt x="876" y="106206"/>
                </a:lnTo>
                <a:lnTo>
                  <a:pt x="1519" y="106323"/>
                </a:lnTo>
                <a:lnTo>
                  <a:pt x="6718" y="106382"/>
                </a:lnTo>
                <a:lnTo>
                  <a:pt x="17000" y="107433"/>
                </a:lnTo>
                <a:lnTo>
                  <a:pt x="26931" y="109478"/>
                </a:lnTo>
                <a:lnTo>
                  <a:pt x="36512" y="112457"/>
                </a:lnTo>
                <a:lnTo>
                  <a:pt x="45625" y="116313"/>
                </a:lnTo>
                <a:lnTo>
                  <a:pt x="54272" y="121045"/>
                </a:lnTo>
                <a:lnTo>
                  <a:pt x="62392" y="126536"/>
                </a:lnTo>
                <a:lnTo>
                  <a:pt x="69928" y="132787"/>
                </a:lnTo>
                <a:lnTo>
                  <a:pt x="76880" y="139681"/>
                </a:lnTo>
                <a:lnTo>
                  <a:pt x="83072" y="147217"/>
                </a:lnTo>
                <a:lnTo>
                  <a:pt x="88564" y="155337"/>
                </a:lnTo>
                <a:lnTo>
                  <a:pt x="93296" y="163983"/>
                </a:lnTo>
                <a:lnTo>
                  <a:pt x="97151" y="173155"/>
                </a:lnTo>
                <a:lnTo>
                  <a:pt x="100131" y="182677"/>
                </a:lnTo>
                <a:lnTo>
                  <a:pt x="102175" y="192608"/>
                </a:lnTo>
                <a:lnTo>
                  <a:pt x="103227" y="202890"/>
                </a:lnTo>
                <a:lnTo>
                  <a:pt x="103344" y="208148"/>
                </a:lnTo>
                <a:lnTo>
                  <a:pt x="103402" y="208732"/>
                </a:lnTo>
                <a:lnTo>
                  <a:pt x="104220" y="209550"/>
                </a:lnTo>
                <a:lnTo>
                  <a:pt x="104804" y="209608"/>
                </a:lnTo>
                <a:lnTo>
                  <a:pt x="105388" y="209550"/>
                </a:lnTo>
                <a:lnTo>
                  <a:pt x="106206" y="208732"/>
                </a:lnTo>
                <a:lnTo>
                  <a:pt x="106323" y="208148"/>
                </a:lnTo>
                <a:lnTo>
                  <a:pt x="106382" y="202890"/>
                </a:lnTo>
                <a:lnTo>
                  <a:pt x="107433" y="192608"/>
                </a:lnTo>
                <a:lnTo>
                  <a:pt x="109478" y="182677"/>
                </a:lnTo>
                <a:lnTo>
                  <a:pt x="112457" y="173155"/>
                </a:lnTo>
                <a:lnTo>
                  <a:pt x="116313" y="163983"/>
                </a:lnTo>
                <a:lnTo>
                  <a:pt x="121045" y="155337"/>
                </a:lnTo>
                <a:lnTo>
                  <a:pt x="126536" y="147217"/>
                </a:lnTo>
                <a:lnTo>
                  <a:pt x="132787" y="139681"/>
                </a:lnTo>
                <a:lnTo>
                  <a:pt x="139681" y="132787"/>
                </a:lnTo>
                <a:lnTo>
                  <a:pt x="147217" y="126536"/>
                </a:lnTo>
                <a:lnTo>
                  <a:pt x="155337" y="121045"/>
                </a:lnTo>
                <a:lnTo>
                  <a:pt x="163983" y="116313"/>
                </a:lnTo>
                <a:lnTo>
                  <a:pt x="173155" y="112457"/>
                </a:lnTo>
                <a:lnTo>
                  <a:pt x="182677" y="109478"/>
                </a:lnTo>
                <a:lnTo>
                  <a:pt x="192608" y="107433"/>
                </a:lnTo>
                <a:lnTo>
                  <a:pt x="202890" y="106382"/>
                </a:lnTo>
                <a:lnTo>
                  <a:pt x="208148" y="106323"/>
                </a:lnTo>
                <a:lnTo>
                  <a:pt x="208732" y="106206"/>
                </a:lnTo>
                <a:lnTo>
                  <a:pt x="209550" y="105388"/>
                </a:lnTo>
                <a:lnTo>
                  <a:pt x="209608" y="104804"/>
                </a:lnTo>
                <a:lnTo>
                  <a:pt x="209550" y="104220"/>
                </a:lnTo>
                <a:lnTo>
                  <a:pt x="208732" y="103402"/>
                </a:lnTo>
                <a:lnTo>
                  <a:pt x="208148" y="103344"/>
                </a:lnTo>
                <a:lnTo>
                  <a:pt x="202890" y="103227"/>
                </a:lnTo>
                <a:lnTo>
                  <a:pt x="192608" y="102175"/>
                </a:lnTo>
                <a:lnTo>
                  <a:pt x="182677" y="100131"/>
                </a:lnTo>
                <a:lnTo>
                  <a:pt x="173155" y="97151"/>
                </a:lnTo>
                <a:lnTo>
                  <a:pt x="163983" y="93296"/>
                </a:lnTo>
                <a:lnTo>
                  <a:pt x="155337" y="88564"/>
                </a:lnTo>
                <a:lnTo>
                  <a:pt x="147217" y="83072"/>
                </a:lnTo>
                <a:lnTo>
                  <a:pt x="139681" y="76880"/>
                </a:lnTo>
                <a:lnTo>
                  <a:pt x="132787" y="69928"/>
                </a:lnTo>
                <a:lnTo>
                  <a:pt x="126536" y="62392"/>
                </a:lnTo>
                <a:lnTo>
                  <a:pt x="121045" y="54272"/>
                </a:lnTo>
                <a:lnTo>
                  <a:pt x="116313" y="45625"/>
                </a:lnTo>
                <a:lnTo>
                  <a:pt x="112457" y="36512"/>
                </a:lnTo>
                <a:lnTo>
                  <a:pt x="109478" y="26931"/>
                </a:lnTo>
                <a:lnTo>
                  <a:pt x="107433" y="17000"/>
                </a:lnTo>
                <a:lnTo>
                  <a:pt x="106382" y="6718"/>
                </a:lnTo>
                <a:lnTo>
                  <a:pt x="106323" y="1519"/>
                </a:lnTo>
                <a:lnTo>
                  <a:pt x="106206" y="876"/>
                </a:lnTo>
                <a:lnTo>
                  <a:pt x="105388" y="58"/>
                </a:lnTo>
                <a:lnTo>
                  <a:pt x="1048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5"/>
          <p:cNvSpPr/>
          <p:nvPr/>
        </p:nvSpPr>
        <p:spPr>
          <a:xfrm>
            <a:off x="7122175" y="1601701"/>
            <a:ext cx="267251" cy="267251"/>
          </a:xfrm>
          <a:custGeom>
            <a:rect b="b" l="l" r="r" t="t"/>
            <a:pathLst>
              <a:path extrusionOk="0" h="209609" w="209609">
                <a:moveTo>
                  <a:pt x="104804" y="0"/>
                </a:moveTo>
                <a:lnTo>
                  <a:pt x="104220" y="58"/>
                </a:lnTo>
                <a:lnTo>
                  <a:pt x="103402" y="876"/>
                </a:lnTo>
                <a:lnTo>
                  <a:pt x="103344" y="1519"/>
                </a:lnTo>
                <a:lnTo>
                  <a:pt x="103227" y="6718"/>
                </a:lnTo>
                <a:lnTo>
                  <a:pt x="102175" y="17000"/>
                </a:lnTo>
                <a:lnTo>
                  <a:pt x="100131" y="26931"/>
                </a:lnTo>
                <a:lnTo>
                  <a:pt x="97151" y="36512"/>
                </a:lnTo>
                <a:lnTo>
                  <a:pt x="93296" y="45625"/>
                </a:lnTo>
                <a:lnTo>
                  <a:pt x="88564" y="54272"/>
                </a:lnTo>
                <a:lnTo>
                  <a:pt x="83072" y="62392"/>
                </a:lnTo>
                <a:lnTo>
                  <a:pt x="76880" y="69928"/>
                </a:lnTo>
                <a:lnTo>
                  <a:pt x="69928" y="76880"/>
                </a:lnTo>
                <a:lnTo>
                  <a:pt x="62392" y="83072"/>
                </a:lnTo>
                <a:lnTo>
                  <a:pt x="54272" y="88564"/>
                </a:lnTo>
                <a:lnTo>
                  <a:pt x="45625" y="93296"/>
                </a:lnTo>
                <a:lnTo>
                  <a:pt x="36512" y="97151"/>
                </a:lnTo>
                <a:lnTo>
                  <a:pt x="26931" y="100131"/>
                </a:lnTo>
                <a:lnTo>
                  <a:pt x="17000" y="102175"/>
                </a:lnTo>
                <a:lnTo>
                  <a:pt x="6718" y="103227"/>
                </a:lnTo>
                <a:lnTo>
                  <a:pt x="1519" y="103344"/>
                </a:lnTo>
                <a:lnTo>
                  <a:pt x="876" y="103402"/>
                </a:lnTo>
                <a:lnTo>
                  <a:pt x="58" y="104220"/>
                </a:lnTo>
                <a:lnTo>
                  <a:pt x="0" y="104804"/>
                </a:lnTo>
                <a:lnTo>
                  <a:pt x="58" y="105388"/>
                </a:lnTo>
                <a:lnTo>
                  <a:pt x="876" y="106206"/>
                </a:lnTo>
                <a:lnTo>
                  <a:pt x="1519" y="106323"/>
                </a:lnTo>
                <a:lnTo>
                  <a:pt x="6718" y="106382"/>
                </a:lnTo>
                <a:lnTo>
                  <a:pt x="17000" y="107433"/>
                </a:lnTo>
                <a:lnTo>
                  <a:pt x="26931" y="109478"/>
                </a:lnTo>
                <a:lnTo>
                  <a:pt x="36512" y="112457"/>
                </a:lnTo>
                <a:lnTo>
                  <a:pt x="45625" y="116313"/>
                </a:lnTo>
                <a:lnTo>
                  <a:pt x="54272" y="121045"/>
                </a:lnTo>
                <a:lnTo>
                  <a:pt x="62392" y="126536"/>
                </a:lnTo>
                <a:lnTo>
                  <a:pt x="69928" y="132787"/>
                </a:lnTo>
                <a:lnTo>
                  <a:pt x="76880" y="139681"/>
                </a:lnTo>
                <a:lnTo>
                  <a:pt x="83072" y="147217"/>
                </a:lnTo>
                <a:lnTo>
                  <a:pt x="88564" y="155337"/>
                </a:lnTo>
                <a:lnTo>
                  <a:pt x="93296" y="163983"/>
                </a:lnTo>
                <a:lnTo>
                  <a:pt x="97151" y="173155"/>
                </a:lnTo>
                <a:lnTo>
                  <a:pt x="100131" y="182677"/>
                </a:lnTo>
                <a:lnTo>
                  <a:pt x="102175" y="192608"/>
                </a:lnTo>
                <a:lnTo>
                  <a:pt x="103227" y="202890"/>
                </a:lnTo>
                <a:lnTo>
                  <a:pt x="103344" y="208148"/>
                </a:lnTo>
                <a:lnTo>
                  <a:pt x="103402" y="208732"/>
                </a:lnTo>
                <a:lnTo>
                  <a:pt x="104220" y="209550"/>
                </a:lnTo>
                <a:lnTo>
                  <a:pt x="104804" y="209608"/>
                </a:lnTo>
                <a:lnTo>
                  <a:pt x="105388" y="209550"/>
                </a:lnTo>
                <a:lnTo>
                  <a:pt x="106206" y="208732"/>
                </a:lnTo>
                <a:lnTo>
                  <a:pt x="106323" y="208148"/>
                </a:lnTo>
                <a:lnTo>
                  <a:pt x="106382" y="202890"/>
                </a:lnTo>
                <a:lnTo>
                  <a:pt x="107433" y="192608"/>
                </a:lnTo>
                <a:lnTo>
                  <a:pt x="109478" y="182677"/>
                </a:lnTo>
                <a:lnTo>
                  <a:pt x="112457" y="173155"/>
                </a:lnTo>
                <a:lnTo>
                  <a:pt x="116313" y="163983"/>
                </a:lnTo>
                <a:lnTo>
                  <a:pt x="121045" y="155337"/>
                </a:lnTo>
                <a:lnTo>
                  <a:pt x="126536" y="147217"/>
                </a:lnTo>
                <a:lnTo>
                  <a:pt x="132787" y="139681"/>
                </a:lnTo>
                <a:lnTo>
                  <a:pt x="139681" y="132787"/>
                </a:lnTo>
                <a:lnTo>
                  <a:pt x="147217" y="126536"/>
                </a:lnTo>
                <a:lnTo>
                  <a:pt x="155337" y="121045"/>
                </a:lnTo>
                <a:lnTo>
                  <a:pt x="163983" y="116313"/>
                </a:lnTo>
                <a:lnTo>
                  <a:pt x="173155" y="112457"/>
                </a:lnTo>
                <a:lnTo>
                  <a:pt x="182677" y="109478"/>
                </a:lnTo>
                <a:lnTo>
                  <a:pt x="192608" y="107433"/>
                </a:lnTo>
                <a:lnTo>
                  <a:pt x="202890" y="106382"/>
                </a:lnTo>
                <a:lnTo>
                  <a:pt x="208148" y="106323"/>
                </a:lnTo>
                <a:lnTo>
                  <a:pt x="208732" y="106206"/>
                </a:lnTo>
                <a:lnTo>
                  <a:pt x="209550" y="105388"/>
                </a:lnTo>
                <a:lnTo>
                  <a:pt x="209608" y="104804"/>
                </a:lnTo>
                <a:lnTo>
                  <a:pt x="209550" y="104220"/>
                </a:lnTo>
                <a:lnTo>
                  <a:pt x="208732" y="103402"/>
                </a:lnTo>
                <a:lnTo>
                  <a:pt x="208148" y="103344"/>
                </a:lnTo>
                <a:lnTo>
                  <a:pt x="202890" y="103227"/>
                </a:lnTo>
                <a:lnTo>
                  <a:pt x="192608" y="102175"/>
                </a:lnTo>
                <a:lnTo>
                  <a:pt x="182677" y="100131"/>
                </a:lnTo>
                <a:lnTo>
                  <a:pt x="173155" y="97151"/>
                </a:lnTo>
                <a:lnTo>
                  <a:pt x="163983" y="93296"/>
                </a:lnTo>
                <a:lnTo>
                  <a:pt x="155337" y="88564"/>
                </a:lnTo>
                <a:lnTo>
                  <a:pt x="147217" y="83072"/>
                </a:lnTo>
                <a:lnTo>
                  <a:pt x="139681" y="76880"/>
                </a:lnTo>
                <a:lnTo>
                  <a:pt x="132787" y="69928"/>
                </a:lnTo>
                <a:lnTo>
                  <a:pt x="126536" y="62392"/>
                </a:lnTo>
                <a:lnTo>
                  <a:pt x="121045" y="54272"/>
                </a:lnTo>
                <a:lnTo>
                  <a:pt x="116313" y="45625"/>
                </a:lnTo>
                <a:lnTo>
                  <a:pt x="112457" y="36512"/>
                </a:lnTo>
                <a:lnTo>
                  <a:pt x="109478" y="26931"/>
                </a:lnTo>
                <a:lnTo>
                  <a:pt x="107433" y="17000"/>
                </a:lnTo>
                <a:lnTo>
                  <a:pt x="106382" y="6718"/>
                </a:lnTo>
                <a:lnTo>
                  <a:pt x="106323" y="1519"/>
                </a:lnTo>
                <a:lnTo>
                  <a:pt x="106206" y="876"/>
                </a:lnTo>
                <a:lnTo>
                  <a:pt x="105388" y="58"/>
                </a:lnTo>
                <a:lnTo>
                  <a:pt x="1048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99" name="Shape 1099"/>
        <p:cNvGrpSpPr/>
        <p:nvPr/>
      </p:nvGrpSpPr>
      <p:grpSpPr>
        <a:xfrm>
          <a:off x="0" y="0"/>
          <a:ext cx="0" cy="0"/>
          <a:chOff x="0" y="0"/>
          <a:chExt cx="0" cy="0"/>
        </a:xfrm>
      </p:grpSpPr>
      <p:sp>
        <p:nvSpPr>
          <p:cNvPr id="1100" name="Google Shape;1100;p36"/>
          <p:cNvSpPr txBox="1"/>
          <p:nvPr>
            <p:ph idx="6" type="title"/>
          </p:nvPr>
        </p:nvSpPr>
        <p:spPr>
          <a:xfrm>
            <a:off x="1804950" y="1378700"/>
            <a:ext cx="5534100" cy="46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Dataset:  ACNE04</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101" name="Google Shape;1101;p36"/>
          <p:cNvSpPr txBox="1"/>
          <p:nvPr>
            <p:ph idx="4294967295" type="body"/>
          </p:nvPr>
        </p:nvSpPr>
        <p:spPr>
          <a:xfrm>
            <a:off x="1082750" y="1463850"/>
            <a:ext cx="7139700" cy="3414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b="1" lang="en"/>
              <a:t>Contains high-resolution images of faces with annotated acne types and severity grades.</a:t>
            </a:r>
            <a:endParaRPr b="1"/>
          </a:p>
          <a:p>
            <a:pPr indent="0" lvl="0" marL="457200" rtl="0" algn="l">
              <a:spcBef>
                <a:spcPts val="1600"/>
              </a:spcBef>
              <a:spcAft>
                <a:spcPts val="0"/>
              </a:spcAft>
              <a:buNone/>
            </a:pPr>
            <a:r>
              <a:t/>
            </a:r>
            <a:endParaRPr b="1"/>
          </a:p>
          <a:p>
            <a:pPr indent="-317500" lvl="0" marL="457200" rtl="0" algn="l">
              <a:spcBef>
                <a:spcPts val="1600"/>
              </a:spcBef>
              <a:spcAft>
                <a:spcPts val="0"/>
              </a:spcAft>
              <a:buSzPts val="1400"/>
              <a:buAutoNum type="arabicPeriod"/>
            </a:pPr>
            <a:r>
              <a:rPr b="1" lang="en"/>
              <a:t>Labeled for four acne types: blackheads/whiteheads, papules/pustules, nodules/cysts, and acne scars.</a:t>
            </a:r>
            <a:endParaRPr b="1"/>
          </a:p>
          <a:p>
            <a:pPr indent="0" lvl="0" marL="457200" rtl="0" algn="l">
              <a:spcBef>
                <a:spcPts val="1600"/>
              </a:spcBef>
              <a:spcAft>
                <a:spcPts val="0"/>
              </a:spcAft>
              <a:buNone/>
            </a:pPr>
            <a:r>
              <a:t/>
            </a:r>
            <a:endParaRPr b="1"/>
          </a:p>
          <a:p>
            <a:pPr indent="-317500" lvl="0" marL="457200" rtl="0" algn="l">
              <a:spcBef>
                <a:spcPts val="1600"/>
              </a:spcBef>
              <a:spcAft>
                <a:spcPts val="0"/>
              </a:spcAft>
              <a:buSzPts val="1400"/>
              <a:buAutoNum type="arabicPeriod"/>
            </a:pPr>
            <a:r>
              <a:rPr b="1" lang="en"/>
              <a:t>Severity labels follow the Investigator’s Global Assessment (IGA) scale, ranging from mild to severe.</a:t>
            </a:r>
            <a:endParaRPr b="1"/>
          </a:p>
          <a:p>
            <a:pPr indent="0" lvl="0" marL="457200" rtl="0" algn="l">
              <a:spcBef>
                <a:spcPts val="1600"/>
              </a:spcBef>
              <a:spcAft>
                <a:spcPts val="1600"/>
              </a:spcAft>
              <a:buNone/>
            </a:pPr>
            <a:r>
              <a:t/>
            </a:r>
            <a:endParaRPr b="1"/>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5" name="Shape 1105"/>
        <p:cNvGrpSpPr/>
        <p:nvPr/>
      </p:nvGrpSpPr>
      <p:grpSpPr>
        <a:xfrm>
          <a:off x="0" y="0"/>
          <a:ext cx="0" cy="0"/>
          <a:chOff x="0" y="0"/>
          <a:chExt cx="0" cy="0"/>
        </a:xfrm>
      </p:grpSpPr>
      <p:sp>
        <p:nvSpPr>
          <p:cNvPr id="1106" name="Google Shape;1106;p37"/>
          <p:cNvSpPr txBox="1"/>
          <p:nvPr>
            <p:ph idx="2" type="subTitle"/>
          </p:nvPr>
        </p:nvSpPr>
        <p:spPr>
          <a:xfrm>
            <a:off x="1494875" y="1841000"/>
            <a:ext cx="6404400" cy="29664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AutoNum type="arabicPeriod"/>
            </a:pPr>
            <a:r>
              <a:rPr lang="en"/>
              <a:t>Data Imbalance: Augmented underrepresented severity grades to improve model accuracy across all grades.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Performance Optimization: Used GPU resources and dynamic learning rate adjustment to reduce training times.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AutoNum type="arabicPeriod"/>
            </a:pPr>
            <a:r>
              <a:rPr lang="en"/>
              <a:t>Bounding Box Accuracy: Enhanced faint or low-contrast lesions like blackheads with targeted data augmentation and refined bounding box annotations.</a:t>
            </a:r>
            <a:endParaRPr/>
          </a:p>
          <a:p>
            <a:pPr indent="0" lvl="0" marL="0" rtl="0" algn="l">
              <a:spcBef>
                <a:spcPts val="0"/>
              </a:spcBef>
              <a:spcAft>
                <a:spcPts val="0"/>
              </a:spcAft>
              <a:buNone/>
            </a:pPr>
            <a:r>
              <a:t/>
            </a:r>
            <a:endParaRPr/>
          </a:p>
        </p:txBody>
      </p:sp>
      <p:sp>
        <p:nvSpPr>
          <p:cNvPr id="1107" name="Google Shape;1107;p37"/>
          <p:cNvSpPr txBox="1"/>
          <p:nvPr>
            <p:ph type="title"/>
          </p:nvPr>
        </p:nvSpPr>
        <p:spPr>
          <a:xfrm>
            <a:off x="1266250" y="310775"/>
            <a:ext cx="7140300" cy="118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Challenges and Solutions while Implementation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 name="Shape 1111"/>
        <p:cNvGrpSpPr/>
        <p:nvPr/>
      </p:nvGrpSpPr>
      <p:grpSpPr>
        <a:xfrm>
          <a:off x="0" y="0"/>
          <a:ext cx="0" cy="0"/>
          <a:chOff x="0" y="0"/>
          <a:chExt cx="0" cy="0"/>
        </a:xfrm>
      </p:grpSpPr>
      <p:sp>
        <p:nvSpPr>
          <p:cNvPr id="1112" name="Google Shape;1112;p38"/>
          <p:cNvSpPr txBox="1"/>
          <p:nvPr>
            <p:ph type="title"/>
          </p:nvPr>
        </p:nvSpPr>
        <p:spPr>
          <a:xfrm>
            <a:off x="868375" y="1307100"/>
            <a:ext cx="74466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Results: Object Detection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39"/>
          <p:cNvSpPr txBox="1"/>
          <p:nvPr>
            <p:ph type="title"/>
          </p:nvPr>
        </p:nvSpPr>
        <p:spPr>
          <a:xfrm>
            <a:off x="359575" y="391100"/>
            <a:ext cx="8213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Results of evaluating R-CNN with Resnet-50 backbone for Object (Acne) Detection</a:t>
            </a:r>
            <a:endParaRPr/>
          </a:p>
        </p:txBody>
      </p:sp>
      <p:pic>
        <p:nvPicPr>
          <p:cNvPr id="1118" name="Google Shape;1118;p39"/>
          <p:cNvPicPr preferRelativeResize="0"/>
          <p:nvPr/>
        </p:nvPicPr>
        <p:blipFill>
          <a:blip r:embed="rId3">
            <a:alphaModFix/>
          </a:blip>
          <a:stretch>
            <a:fillRect/>
          </a:stretch>
        </p:blipFill>
        <p:spPr>
          <a:xfrm>
            <a:off x="1636825" y="1178050"/>
            <a:ext cx="3116675" cy="3453326"/>
          </a:xfrm>
          <a:prstGeom prst="rect">
            <a:avLst/>
          </a:prstGeom>
          <a:noFill/>
          <a:ln>
            <a:noFill/>
          </a:ln>
        </p:spPr>
      </p:pic>
      <p:sp>
        <p:nvSpPr>
          <p:cNvPr id="1119" name="Google Shape;1119;p39"/>
          <p:cNvSpPr txBox="1"/>
          <p:nvPr/>
        </p:nvSpPr>
        <p:spPr>
          <a:xfrm>
            <a:off x="5415800" y="2378750"/>
            <a:ext cx="2219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a:solidFill>
                  <a:schemeClr val="dk1"/>
                </a:solidFill>
                <a:latin typeface="Inter"/>
                <a:ea typeface="Inter"/>
                <a:cs typeface="Inter"/>
                <a:sym typeface="Inter"/>
              </a:rPr>
              <a:t>Detection Summary:</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Total detections after NMS: 2</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0.8467</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0.3067</a:t>
            </a:r>
            <a:endParaRPr>
              <a:solidFill>
                <a:schemeClr val="dk1"/>
              </a:solidFill>
              <a:latin typeface="Inter"/>
              <a:ea typeface="Inter"/>
              <a:cs typeface="Inter"/>
              <a:sym typeface="Inter"/>
            </a:endParaRPr>
          </a:p>
        </p:txBody>
      </p:sp>
      <p:sp>
        <p:nvSpPr>
          <p:cNvPr id="1120" name="Google Shape;1120;p39"/>
          <p:cNvSpPr txBox="1"/>
          <p:nvPr/>
        </p:nvSpPr>
        <p:spPr>
          <a:xfrm>
            <a:off x="1288900" y="4625000"/>
            <a:ext cx="67641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Diagram 3: Results of evaluating R-CNN with Resnet-50 backbone for Object (Acne) Detection on sample image from ACNE04 dataset. Output generated from Python code.</a:t>
            </a:r>
            <a:endParaRPr sz="1200">
              <a:solidFill>
                <a:schemeClr val="dk2"/>
              </a:solidFill>
              <a:latin typeface="Inter"/>
              <a:ea typeface="Inter"/>
              <a:cs typeface="Inter"/>
              <a:sym typeface="Inte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sp>
        <p:nvSpPr>
          <p:cNvPr id="1125" name="Google Shape;1125;p40"/>
          <p:cNvSpPr txBox="1"/>
          <p:nvPr>
            <p:ph type="title"/>
          </p:nvPr>
        </p:nvSpPr>
        <p:spPr>
          <a:xfrm>
            <a:off x="359575" y="391100"/>
            <a:ext cx="8213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Results of evaluating R-CNN with Resnet-50 backbone for Object (Acne) Detection</a:t>
            </a:r>
            <a:endParaRPr/>
          </a:p>
        </p:txBody>
      </p:sp>
      <p:sp>
        <p:nvSpPr>
          <p:cNvPr id="1126" name="Google Shape;1126;p40"/>
          <p:cNvSpPr txBox="1"/>
          <p:nvPr/>
        </p:nvSpPr>
        <p:spPr>
          <a:xfrm>
            <a:off x="4233050" y="1116200"/>
            <a:ext cx="2202000" cy="357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a:solidFill>
                  <a:schemeClr val="dk1"/>
                </a:solidFill>
                <a:latin typeface="Inter"/>
                <a:ea typeface="Inter"/>
                <a:cs typeface="Inter"/>
                <a:sym typeface="Inter"/>
              </a:rPr>
              <a:t>Detection Summary:</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Total detections after NMS: 37</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0.8830</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0.8609</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0.8503</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0.8386</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0.8218</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0.8210</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0.7615</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0.7403</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0.7261</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0.6845</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0.6329</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0.5848</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0.4905</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0.4489</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0.3910</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0.3773</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0.3769</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0.3671</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0.3555</a:t>
            </a:r>
            <a:endParaRPr sz="1050">
              <a:solidFill>
                <a:schemeClr val="dk1"/>
              </a:solidFill>
              <a:latin typeface="Inter"/>
              <a:ea typeface="Inter"/>
              <a:cs typeface="Inter"/>
              <a:sym typeface="Inter"/>
            </a:endParaRPr>
          </a:p>
        </p:txBody>
      </p:sp>
      <p:sp>
        <p:nvSpPr>
          <p:cNvPr id="1127" name="Google Shape;1127;p40"/>
          <p:cNvSpPr txBox="1"/>
          <p:nvPr/>
        </p:nvSpPr>
        <p:spPr>
          <a:xfrm>
            <a:off x="1288900" y="4625000"/>
            <a:ext cx="67641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Diagram 4: Results of evaluating R-CNN with Resnet-50 backbone for Object (Acne) Detection on sample image from ACNE04 dataset. Output generated from Python code.</a:t>
            </a:r>
            <a:endParaRPr sz="1200">
              <a:solidFill>
                <a:schemeClr val="dk2"/>
              </a:solidFill>
              <a:latin typeface="Inter"/>
              <a:ea typeface="Inter"/>
              <a:cs typeface="Inter"/>
              <a:sym typeface="Inter"/>
            </a:endParaRPr>
          </a:p>
        </p:txBody>
      </p:sp>
      <p:pic>
        <p:nvPicPr>
          <p:cNvPr id="1128" name="Google Shape;1128;p40"/>
          <p:cNvPicPr preferRelativeResize="0"/>
          <p:nvPr/>
        </p:nvPicPr>
        <p:blipFill>
          <a:blip r:embed="rId3">
            <a:alphaModFix/>
          </a:blip>
          <a:stretch>
            <a:fillRect/>
          </a:stretch>
        </p:blipFill>
        <p:spPr>
          <a:xfrm>
            <a:off x="1142025" y="1116200"/>
            <a:ext cx="3029205" cy="3356401"/>
          </a:xfrm>
          <a:prstGeom prst="rect">
            <a:avLst/>
          </a:prstGeom>
          <a:noFill/>
          <a:ln>
            <a:noFill/>
          </a:ln>
        </p:spPr>
      </p:pic>
      <p:sp>
        <p:nvSpPr>
          <p:cNvPr id="1129" name="Google Shape;1129;p40"/>
          <p:cNvSpPr txBox="1"/>
          <p:nvPr/>
        </p:nvSpPr>
        <p:spPr>
          <a:xfrm>
            <a:off x="6323750" y="1438675"/>
            <a:ext cx="3000000" cy="341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50">
                <a:solidFill>
                  <a:schemeClr val="dk1"/>
                </a:solidFill>
                <a:latin typeface="Inter"/>
                <a:ea typeface="Inter"/>
                <a:cs typeface="Inter"/>
                <a:sym typeface="Inter"/>
              </a:rPr>
              <a:t>Type 1: confidence = 0.3391</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0.3340</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0.3281</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0.3244</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0.3049</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1: confidence = 0.3019</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0.5490</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0.4795</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0.4662</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0.4473</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0.4357</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0.4351</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0.4349</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0.4196</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0.3354</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0.3220</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0.3219</a:t>
            </a:r>
            <a:endParaRPr sz="1050">
              <a:solidFill>
                <a:schemeClr val="dk1"/>
              </a:solidFill>
              <a:latin typeface="Inter"/>
              <a:ea typeface="Inter"/>
              <a:cs typeface="Inter"/>
              <a:sym typeface="Inter"/>
            </a:endParaRPr>
          </a:p>
          <a:p>
            <a:pPr indent="0" lvl="0" marL="0" rtl="0" algn="l">
              <a:spcBef>
                <a:spcPts val="0"/>
              </a:spcBef>
              <a:spcAft>
                <a:spcPts val="0"/>
              </a:spcAft>
              <a:buNone/>
            </a:pPr>
            <a:r>
              <a:rPr lang="en" sz="1050">
                <a:solidFill>
                  <a:schemeClr val="dk1"/>
                </a:solidFill>
                <a:latin typeface="Inter"/>
                <a:ea typeface="Inter"/>
                <a:cs typeface="Inter"/>
                <a:sym typeface="Inter"/>
              </a:rPr>
              <a:t>Type 2: confidence = 0.3100</a:t>
            </a:r>
            <a:endParaRPr sz="1050">
              <a:solidFill>
                <a:schemeClr val="dk1"/>
              </a:solidFill>
              <a:latin typeface="Inter"/>
              <a:ea typeface="Inter"/>
              <a:cs typeface="Inter"/>
              <a:sym typeface="Inter"/>
            </a:endParaRPr>
          </a:p>
          <a:p>
            <a:pPr indent="0" lvl="0" marL="0" rtl="0" algn="l">
              <a:spcBef>
                <a:spcPts val="0"/>
              </a:spcBef>
              <a:spcAft>
                <a:spcPts val="0"/>
              </a:spcAft>
              <a:buNone/>
            </a:pPr>
            <a:r>
              <a:t/>
            </a:r>
            <a:endParaRPr sz="1050">
              <a:solidFill>
                <a:schemeClr val="dk1"/>
              </a:solidFill>
              <a:latin typeface="Inter"/>
              <a:ea typeface="Inter"/>
              <a:cs typeface="Inter"/>
              <a:sym typeface="Inter"/>
            </a:endParaRPr>
          </a:p>
          <a:p>
            <a:pPr indent="0" lvl="0" marL="0" rtl="0" algn="l">
              <a:spcBef>
                <a:spcPts val="0"/>
              </a:spcBef>
              <a:spcAft>
                <a:spcPts val="0"/>
              </a:spcAft>
              <a:buNone/>
            </a:pPr>
            <a:r>
              <a:t/>
            </a:r>
            <a:endParaRPr sz="1050">
              <a:solidFill>
                <a:schemeClr val="dk1"/>
              </a:solidFill>
              <a:latin typeface="Inter"/>
              <a:ea typeface="Inter"/>
              <a:cs typeface="Inter"/>
              <a:sym typeface="Int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 name="Shape 1133"/>
        <p:cNvGrpSpPr/>
        <p:nvPr/>
      </p:nvGrpSpPr>
      <p:grpSpPr>
        <a:xfrm>
          <a:off x="0" y="0"/>
          <a:ext cx="0" cy="0"/>
          <a:chOff x="0" y="0"/>
          <a:chExt cx="0" cy="0"/>
        </a:xfrm>
      </p:grpSpPr>
      <p:pic>
        <p:nvPicPr>
          <p:cNvPr id="1134" name="Google Shape;1134;p41"/>
          <p:cNvPicPr preferRelativeResize="0"/>
          <p:nvPr/>
        </p:nvPicPr>
        <p:blipFill rotWithShape="1">
          <a:blip r:embed="rId3">
            <a:alphaModFix/>
          </a:blip>
          <a:srcRect b="0" l="0" r="0" t="23206"/>
          <a:stretch/>
        </p:blipFill>
        <p:spPr>
          <a:xfrm>
            <a:off x="152400" y="1662547"/>
            <a:ext cx="8839199" cy="2745750"/>
          </a:xfrm>
          <a:prstGeom prst="rect">
            <a:avLst/>
          </a:prstGeom>
          <a:noFill/>
          <a:ln>
            <a:noFill/>
          </a:ln>
        </p:spPr>
      </p:pic>
      <p:sp>
        <p:nvSpPr>
          <p:cNvPr id="1135" name="Google Shape;1135;p41"/>
          <p:cNvSpPr txBox="1"/>
          <p:nvPr>
            <p:ph idx="4294967295" type="title"/>
          </p:nvPr>
        </p:nvSpPr>
        <p:spPr>
          <a:xfrm>
            <a:off x="1135700" y="490050"/>
            <a:ext cx="771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Metrics for Object Detection</a:t>
            </a:r>
            <a:endParaRPr/>
          </a:p>
        </p:txBody>
      </p:sp>
      <p:sp>
        <p:nvSpPr>
          <p:cNvPr id="1136" name="Google Shape;1136;p41"/>
          <p:cNvSpPr txBox="1"/>
          <p:nvPr/>
        </p:nvSpPr>
        <p:spPr>
          <a:xfrm>
            <a:off x="878250" y="4527475"/>
            <a:ext cx="7387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Table 1: Table showing metrics for the object detection task using R-CNN with ResNet 50 backbone. Table values generated via Python code and formatted by MyLens.ai</a:t>
            </a:r>
            <a:endParaRPr sz="12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42"/>
          <p:cNvSpPr txBox="1"/>
          <p:nvPr>
            <p:ph type="title"/>
          </p:nvPr>
        </p:nvSpPr>
        <p:spPr>
          <a:xfrm>
            <a:off x="868375" y="1307100"/>
            <a:ext cx="74466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Results: Severity</a:t>
            </a:r>
            <a:endParaRPr/>
          </a:p>
          <a:p>
            <a:pPr indent="0" lvl="0" marL="0" rtl="0" algn="ctr">
              <a:spcBef>
                <a:spcPts val="0"/>
              </a:spcBef>
              <a:spcAft>
                <a:spcPts val="0"/>
              </a:spcAft>
              <a:buNone/>
            </a:pPr>
            <a:r>
              <a:rPr lang="en"/>
              <a:t>Grading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5" name="Shape 1145"/>
        <p:cNvGrpSpPr/>
        <p:nvPr/>
      </p:nvGrpSpPr>
      <p:grpSpPr>
        <a:xfrm>
          <a:off x="0" y="0"/>
          <a:ext cx="0" cy="0"/>
          <a:chOff x="0" y="0"/>
          <a:chExt cx="0" cy="0"/>
        </a:xfrm>
      </p:grpSpPr>
      <p:sp>
        <p:nvSpPr>
          <p:cNvPr id="1146" name="Google Shape;1146;p43"/>
          <p:cNvSpPr txBox="1"/>
          <p:nvPr>
            <p:ph idx="3" type="title"/>
          </p:nvPr>
        </p:nvSpPr>
        <p:spPr>
          <a:xfrm>
            <a:off x="341400" y="304475"/>
            <a:ext cx="8461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100"/>
              <a:t>Results of evaluating LightGBM Model on Image for Severity Grading</a:t>
            </a:r>
            <a:endParaRPr sz="3100"/>
          </a:p>
        </p:txBody>
      </p:sp>
      <p:pic>
        <p:nvPicPr>
          <p:cNvPr id="1147" name="Google Shape;1147;p43"/>
          <p:cNvPicPr preferRelativeResize="0"/>
          <p:nvPr/>
        </p:nvPicPr>
        <p:blipFill>
          <a:blip r:embed="rId3">
            <a:alphaModFix/>
          </a:blip>
          <a:stretch>
            <a:fillRect/>
          </a:stretch>
        </p:blipFill>
        <p:spPr>
          <a:xfrm>
            <a:off x="1116236" y="1169625"/>
            <a:ext cx="6911524" cy="3445851"/>
          </a:xfrm>
          <a:prstGeom prst="rect">
            <a:avLst/>
          </a:prstGeom>
          <a:noFill/>
          <a:ln>
            <a:noFill/>
          </a:ln>
        </p:spPr>
      </p:pic>
      <p:sp>
        <p:nvSpPr>
          <p:cNvPr id="1148" name="Google Shape;1148;p43"/>
          <p:cNvSpPr txBox="1"/>
          <p:nvPr/>
        </p:nvSpPr>
        <p:spPr>
          <a:xfrm>
            <a:off x="1189938" y="4615475"/>
            <a:ext cx="67641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Diagram 5: Results of evaluating LightGBM Model on sample image from ACNE04 dataset for Severity Grading. Output generated from Python code.</a:t>
            </a:r>
            <a:endParaRPr sz="1200">
              <a:solidFill>
                <a:schemeClr val="dk2"/>
              </a:solidFill>
              <a:latin typeface="Inter"/>
              <a:ea typeface="Inter"/>
              <a:cs typeface="Inter"/>
              <a:sym typeface="Int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2" name="Shape 1152"/>
        <p:cNvGrpSpPr/>
        <p:nvPr/>
      </p:nvGrpSpPr>
      <p:grpSpPr>
        <a:xfrm>
          <a:off x="0" y="0"/>
          <a:ext cx="0" cy="0"/>
          <a:chOff x="0" y="0"/>
          <a:chExt cx="0" cy="0"/>
        </a:xfrm>
      </p:grpSpPr>
      <p:sp>
        <p:nvSpPr>
          <p:cNvPr id="1153" name="Google Shape;1153;p44"/>
          <p:cNvSpPr txBox="1"/>
          <p:nvPr>
            <p:ph idx="3" type="title"/>
          </p:nvPr>
        </p:nvSpPr>
        <p:spPr>
          <a:xfrm>
            <a:off x="410700" y="354000"/>
            <a:ext cx="7953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Severity Grading Confusion Matrix</a:t>
            </a:r>
            <a:endParaRPr/>
          </a:p>
        </p:txBody>
      </p:sp>
      <p:sp>
        <p:nvSpPr>
          <p:cNvPr id="1154" name="Google Shape;1154;p44"/>
          <p:cNvSpPr txBox="1"/>
          <p:nvPr/>
        </p:nvSpPr>
        <p:spPr>
          <a:xfrm>
            <a:off x="1395300" y="4824000"/>
            <a:ext cx="67641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      Diagram</a:t>
            </a:r>
            <a:r>
              <a:rPr lang="en" sz="1200">
                <a:solidFill>
                  <a:schemeClr val="dk2"/>
                </a:solidFill>
                <a:latin typeface="Inter"/>
                <a:ea typeface="Inter"/>
                <a:cs typeface="Inter"/>
                <a:sym typeface="Inter"/>
              </a:rPr>
              <a:t> 6: Confusion Matrix for Severity Grading generated by Python code</a:t>
            </a:r>
            <a:endParaRPr sz="1200">
              <a:solidFill>
                <a:schemeClr val="dk2"/>
              </a:solidFill>
              <a:latin typeface="Inter"/>
              <a:ea typeface="Inter"/>
              <a:cs typeface="Inter"/>
              <a:sym typeface="Inter"/>
            </a:endParaRPr>
          </a:p>
        </p:txBody>
      </p:sp>
      <p:pic>
        <p:nvPicPr>
          <p:cNvPr id="1155" name="Google Shape;1155;p44"/>
          <p:cNvPicPr preferRelativeResize="0"/>
          <p:nvPr/>
        </p:nvPicPr>
        <p:blipFill>
          <a:blip r:embed="rId3">
            <a:alphaModFix/>
          </a:blip>
          <a:stretch>
            <a:fillRect/>
          </a:stretch>
        </p:blipFill>
        <p:spPr>
          <a:xfrm>
            <a:off x="2804625" y="1314150"/>
            <a:ext cx="3945451" cy="35098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 name="Shape 1030"/>
        <p:cNvGrpSpPr/>
        <p:nvPr/>
      </p:nvGrpSpPr>
      <p:grpSpPr>
        <a:xfrm>
          <a:off x="0" y="0"/>
          <a:ext cx="0" cy="0"/>
          <a:chOff x="0" y="0"/>
          <a:chExt cx="0" cy="0"/>
        </a:xfrm>
      </p:grpSpPr>
      <p:sp>
        <p:nvSpPr>
          <p:cNvPr id="1031" name="Google Shape;1031;p27"/>
          <p:cNvSpPr txBox="1"/>
          <p:nvPr>
            <p:ph type="title"/>
          </p:nvPr>
        </p:nvSpPr>
        <p:spPr>
          <a:xfrm>
            <a:off x="868875" y="1561000"/>
            <a:ext cx="3881400" cy="91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Automatic Acne Object Detection and Acne Severity Grading Using Smartphone Images and AI</a:t>
            </a:r>
            <a:endParaRPr sz="2100"/>
          </a:p>
          <a:p>
            <a:pPr indent="0" lvl="0" marL="0" rtl="0" algn="l">
              <a:spcBef>
                <a:spcPts val="0"/>
              </a:spcBef>
              <a:spcAft>
                <a:spcPts val="0"/>
              </a:spcAft>
              <a:buNone/>
            </a:pPr>
            <a:r>
              <a:t/>
            </a:r>
            <a:endParaRPr sz="2100"/>
          </a:p>
        </p:txBody>
      </p:sp>
      <p:sp>
        <p:nvSpPr>
          <p:cNvPr id="1032" name="Google Shape;1032;p27"/>
          <p:cNvSpPr txBox="1"/>
          <p:nvPr>
            <p:ph idx="1" type="subTitle"/>
          </p:nvPr>
        </p:nvSpPr>
        <p:spPr>
          <a:xfrm>
            <a:off x="810175" y="3231125"/>
            <a:ext cx="4197600" cy="138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Inter Medium"/>
                <a:ea typeface="Inter Medium"/>
                <a:cs typeface="Inter Medium"/>
                <a:sym typeface="Inter Medium"/>
              </a:rPr>
              <a:t>Implementing a two-stage model combining:</a:t>
            </a:r>
            <a:endParaRPr>
              <a:latin typeface="Inter Medium"/>
              <a:ea typeface="Inter Medium"/>
              <a:cs typeface="Inter Medium"/>
              <a:sym typeface="Inter Medium"/>
            </a:endParaRPr>
          </a:p>
          <a:p>
            <a:pPr indent="-330200" lvl="0" marL="457200" rtl="0" algn="l">
              <a:spcBef>
                <a:spcPts val="0"/>
              </a:spcBef>
              <a:spcAft>
                <a:spcPts val="0"/>
              </a:spcAft>
              <a:buSzPts val="1600"/>
              <a:buFont typeface="Inter Medium"/>
              <a:buAutoNum type="arabicParenR"/>
            </a:pPr>
            <a:r>
              <a:rPr lang="en">
                <a:latin typeface="Inter Medium"/>
                <a:ea typeface="Inter Medium"/>
                <a:cs typeface="Inter Medium"/>
                <a:sym typeface="Inter Medium"/>
              </a:rPr>
              <a:t>Faster R-CNN (for acne object detection) </a:t>
            </a:r>
            <a:endParaRPr>
              <a:latin typeface="Inter Medium"/>
              <a:ea typeface="Inter Medium"/>
              <a:cs typeface="Inter Medium"/>
              <a:sym typeface="Inter Medium"/>
            </a:endParaRPr>
          </a:p>
          <a:p>
            <a:pPr indent="-330200" lvl="0" marL="457200" rtl="0" algn="l">
              <a:spcBef>
                <a:spcPts val="0"/>
              </a:spcBef>
              <a:spcAft>
                <a:spcPts val="0"/>
              </a:spcAft>
              <a:buSzPts val="1600"/>
              <a:buFont typeface="Inter Medium"/>
              <a:buAutoNum type="arabicParenR"/>
            </a:pPr>
            <a:r>
              <a:rPr lang="en">
                <a:latin typeface="Inter Medium"/>
                <a:ea typeface="Inter Medium"/>
                <a:cs typeface="Inter Medium"/>
                <a:sym typeface="Inter Medium"/>
              </a:rPr>
              <a:t>LightGBM machine learning model (for severity grading) </a:t>
            </a:r>
            <a:endParaRPr>
              <a:latin typeface="Inter Medium"/>
              <a:ea typeface="Inter Medium"/>
              <a:cs typeface="Inter Medium"/>
              <a:sym typeface="Inter Medium"/>
            </a:endParaRPr>
          </a:p>
        </p:txBody>
      </p:sp>
      <p:sp>
        <p:nvSpPr>
          <p:cNvPr id="1033" name="Google Shape;1033;p27"/>
          <p:cNvSpPr/>
          <p:nvPr/>
        </p:nvSpPr>
        <p:spPr>
          <a:xfrm flipH="1">
            <a:off x="3964527" y="498587"/>
            <a:ext cx="560704" cy="560704"/>
          </a:xfrm>
          <a:custGeom>
            <a:rect b="b" l="l" r="r" t="t"/>
            <a:pathLst>
              <a:path extrusionOk="0" h="209609" w="209609">
                <a:moveTo>
                  <a:pt x="104804" y="0"/>
                </a:moveTo>
                <a:lnTo>
                  <a:pt x="104220" y="58"/>
                </a:lnTo>
                <a:lnTo>
                  <a:pt x="103402" y="876"/>
                </a:lnTo>
                <a:lnTo>
                  <a:pt x="103344" y="1519"/>
                </a:lnTo>
                <a:lnTo>
                  <a:pt x="103227" y="6718"/>
                </a:lnTo>
                <a:lnTo>
                  <a:pt x="102175" y="17000"/>
                </a:lnTo>
                <a:lnTo>
                  <a:pt x="100131" y="26931"/>
                </a:lnTo>
                <a:lnTo>
                  <a:pt x="97151" y="36512"/>
                </a:lnTo>
                <a:lnTo>
                  <a:pt x="93296" y="45625"/>
                </a:lnTo>
                <a:lnTo>
                  <a:pt x="88564" y="54272"/>
                </a:lnTo>
                <a:lnTo>
                  <a:pt x="83072" y="62392"/>
                </a:lnTo>
                <a:lnTo>
                  <a:pt x="76880" y="69928"/>
                </a:lnTo>
                <a:lnTo>
                  <a:pt x="69928" y="76880"/>
                </a:lnTo>
                <a:lnTo>
                  <a:pt x="62392" y="83072"/>
                </a:lnTo>
                <a:lnTo>
                  <a:pt x="54272" y="88564"/>
                </a:lnTo>
                <a:lnTo>
                  <a:pt x="45625" y="93296"/>
                </a:lnTo>
                <a:lnTo>
                  <a:pt x="36512" y="97151"/>
                </a:lnTo>
                <a:lnTo>
                  <a:pt x="26931" y="100131"/>
                </a:lnTo>
                <a:lnTo>
                  <a:pt x="17000" y="102175"/>
                </a:lnTo>
                <a:lnTo>
                  <a:pt x="6718" y="103227"/>
                </a:lnTo>
                <a:lnTo>
                  <a:pt x="1519" y="103344"/>
                </a:lnTo>
                <a:lnTo>
                  <a:pt x="876" y="103402"/>
                </a:lnTo>
                <a:lnTo>
                  <a:pt x="58" y="104220"/>
                </a:lnTo>
                <a:lnTo>
                  <a:pt x="0" y="104804"/>
                </a:lnTo>
                <a:lnTo>
                  <a:pt x="58" y="105388"/>
                </a:lnTo>
                <a:lnTo>
                  <a:pt x="876" y="106206"/>
                </a:lnTo>
                <a:lnTo>
                  <a:pt x="1519" y="106323"/>
                </a:lnTo>
                <a:lnTo>
                  <a:pt x="6718" y="106382"/>
                </a:lnTo>
                <a:lnTo>
                  <a:pt x="17000" y="107433"/>
                </a:lnTo>
                <a:lnTo>
                  <a:pt x="26931" y="109478"/>
                </a:lnTo>
                <a:lnTo>
                  <a:pt x="36512" y="112457"/>
                </a:lnTo>
                <a:lnTo>
                  <a:pt x="45625" y="116313"/>
                </a:lnTo>
                <a:lnTo>
                  <a:pt x="54272" y="121045"/>
                </a:lnTo>
                <a:lnTo>
                  <a:pt x="62392" y="126536"/>
                </a:lnTo>
                <a:lnTo>
                  <a:pt x="69928" y="132787"/>
                </a:lnTo>
                <a:lnTo>
                  <a:pt x="76880" y="139681"/>
                </a:lnTo>
                <a:lnTo>
                  <a:pt x="83072" y="147217"/>
                </a:lnTo>
                <a:lnTo>
                  <a:pt x="88564" y="155337"/>
                </a:lnTo>
                <a:lnTo>
                  <a:pt x="93296" y="163983"/>
                </a:lnTo>
                <a:lnTo>
                  <a:pt x="97151" y="173155"/>
                </a:lnTo>
                <a:lnTo>
                  <a:pt x="100131" y="182677"/>
                </a:lnTo>
                <a:lnTo>
                  <a:pt x="102175" y="192608"/>
                </a:lnTo>
                <a:lnTo>
                  <a:pt x="103227" y="202890"/>
                </a:lnTo>
                <a:lnTo>
                  <a:pt x="103344" y="208148"/>
                </a:lnTo>
                <a:lnTo>
                  <a:pt x="103402" y="208732"/>
                </a:lnTo>
                <a:lnTo>
                  <a:pt x="104220" y="209550"/>
                </a:lnTo>
                <a:lnTo>
                  <a:pt x="104804" y="209608"/>
                </a:lnTo>
                <a:lnTo>
                  <a:pt x="105388" y="209550"/>
                </a:lnTo>
                <a:lnTo>
                  <a:pt x="106206" y="208732"/>
                </a:lnTo>
                <a:lnTo>
                  <a:pt x="106323" y="208148"/>
                </a:lnTo>
                <a:lnTo>
                  <a:pt x="106382" y="202890"/>
                </a:lnTo>
                <a:lnTo>
                  <a:pt x="107433" y="192608"/>
                </a:lnTo>
                <a:lnTo>
                  <a:pt x="109478" y="182677"/>
                </a:lnTo>
                <a:lnTo>
                  <a:pt x="112457" y="173155"/>
                </a:lnTo>
                <a:lnTo>
                  <a:pt x="116313" y="163983"/>
                </a:lnTo>
                <a:lnTo>
                  <a:pt x="121045" y="155337"/>
                </a:lnTo>
                <a:lnTo>
                  <a:pt x="126536" y="147217"/>
                </a:lnTo>
                <a:lnTo>
                  <a:pt x="132787" y="139681"/>
                </a:lnTo>
                <a:lnTo>
                  <a:pt x="139681" y="132787"/>
                </a:lnTo>
                <a:lnTo>
                  <a:pt x="147217" y="126536"/>
                </a:lnTo>
                <a:lnTo>
                  <a:pt x="155337" y="121045"/>
                </a:lnTo>
                <a:lnTo>
                  <a:pt x="163983" y="116313"/>
                </a:lnTo>
                <a:lnTo>
                  <a:pt x="173155" y="112457"/>
                </a:lnTo>
                <a:lnTo>
                  <a:pt x="182677" y="109478"/>
                </a:lnTo>
                <a:lnTo>
                  <a:pt x="192608" y="107433"/>
                </a:lnTo>
                <a:lnTo>
                  <a:pt x="202890" y="106382"/>
                </a:lnTo>
                <a:lnTo>
                  <a:pt x="208148" y="106323"/>
                </a:lnTo>
                <a:lnTo>
                  <a:pt x="208732" y="106206"/>
                </a:lnTo>
                <a:lnTo>
                  <a:pt x="209550" y="105388"/>
                </a:lnTo>
                <a:lnTo>
                  <a:pt x="209608" y="104804"/>
                </a:lnTo>
                <a:lnTo>
                  <a:pt x="209550" y="104220"/>
                </a:lnTo>
                <a:lnTo>
                  <a:pt x="208732" y="103402"/>
                </a:lnTo>
                <a:lnTo>
                  <a:pt x="208148" y="103344"/>
                </a:lnTo>
                <a:lnTo>
                  <a:pt x="202890" y="103227"/>
                </a:lnTo>
                <a:lnTo>
                  <a:pt x="192608" y="102175"/>
                </a:lnTo>
                <a:lnTo>
                  <a:pt x="182677" y="100131"/>
                </a:lnTo>
                <a:lnTo>
                  <a:pt x="173155" y="97151"/>
                </a:lnTo>
                <a:lnTo>
                  <a:pt x="163983" y="93296"/>
                </a:lnTo>
                <a:lnTo>
                  <a:pt x="155337" y="88564"/>
                </a:lnTo>
                <a:lnTo>
                  <a:pt x="147217" y="83072"/>
                </a:lnTo>
                <a:lnTo>
                  <a:pt x="139681" y="76880"/>
                </a:lnTo>
                <a:lnTo>
                  <a:pt x="132787" y="69928"/>
                </a:lnTo>
                <a:lnTo>
                  <a:pt x="126536" y="62392"/>
                </a:lnTo>
                <a:lnTo>
                  <a:pt x="121045" y="54272"/>
                </a:lnTo>
                <a:lnTo>
                  <a:pt x="116313" y="45625"/>
                </a:lnTo>
                <a:lnTo>
                  <a:pt x="112457" y="36512"/>
                </a:lnTo>
                <a:lnTo>
                  <a:pt x="109478" y="26931"/>
                </a:lnTo>
                <a:lnTo>
                  <a:pt x="107433" y="17000"/>
                </a:lnTo>
                <a:lnTo>
                  <a:pt x="106382" y="6718"/>
                </a:lnTo>
                <a:lnTo>
                  <a:pt x="106323" y="1519"/>
                </a:lnTo>
                <a:lnTo>
                  <a:pt x="106206" y="876"/>
                </a:lnTo>
                <a:lnTo>
                  <a:pt x="105388" y="58"/>
                </a:lnTo>
                <a:lnTo>
                  <a:pt x="10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7"/>
          <p:cNvSpPr/>
          <p:nvPr/>
        </p:nvSpPr>
        <p:spPr>
          <a:xfrm flipH="1">
            <a:off x="4353978" y="1117710"/>
            <a:ext cx="310745" cy="310745"/>
          </a:xfrm>
          <a:custGeom>
            <a:rect b="b" l="l" r="r" t="t"/>
            <a:pathLst>
              <a:path extrusionOk="0" h="209609" w="209609">
                <a:moveTo>
                  <a:pt x="104804" y="0"/>
                </a:moveTo>
                <a:lnTo>
                  <a:pt x="104220" y="58"/>
                </a:lnTo>
                <a:lnTo>
                  <a:pt x="103402" y="876"/>
                </a:lnTo>
                <a:lnTo>
                  <a:pt x="103344" y="1519"/>
                </a:lnTo>
                <a:lnTo>
                  <a:pt x="103227" y="6718"/>
                </a:lnTo>
                <a:lnTo>
                  <a:pt x="102175" y="17000"/>
                </a:lnTo>
                <a:lnTo>
                  <a:pt x="100131" y="26931"/>
                </a:lnTo>
                <a:lnTo>
                  <a:pt x="97151" y="36512"/>
                </a:lnTo>
                <a:lnTo>
                  <a:pt x="93296" y="45625"/>
                </a:lnTo>
                <a:lnTo>
                  <a:pt x="88564" y="54272"/>
                </a:lnTo>
                <a:lnTo>
                  <a:pt x="83072" y="62392"/>
                </a:lnTo>
                <a:lnTo>
                  <a:pt x="76880" y="69928"/>
                </a:lnTo>
                <a:lnTo>
                  <a:pt x="69928" y="76880"/>
                </a:lnTo>
                <a:lnTo>
                  <a:pt x="62392" y="83072"/>
                </a:lnTo>
                <a:lnTo>
                  <a:pt x="54272" y="88564"/>
                </a:lnTo>
                <a:lnTo>
                  <a:pt x="45625" y="93296"/>
                </a:lnTo>
                <a:lnTo>
                  <a:pt x="36512" y="97151"/>
                </a:lnTo>
                <a:lnTo>
                  <a:pt x="26931" y="100131"/>
                </a:lnTo>
                <a:lnTo>
                  <a:pt x="17000" y="102175"/>
                </a:lnTo>
                <a:lnTo>
                  <a:pt x="6718" y="103227"/>
                </a:lnTo>
                <a:lnTo>
                  <a:pt x="1519" y="103344"/>
                </a:lnTo>
                <a:lnTo>
                  <a:pt x="876" y="103402"/>
                </a:lnTo>
                <a:lnTo>
                  <a:pt x="58" y="104220"/>
                </a:lnTo>
                <a:lnTo>
                  <a:pt x="0" y="104804"/>
                </a:lnTo>
                <a:lnTo>
                  <a:pt x="58" y="105388"/>
                </a:lnTo>
                <a:lnTo>
                  <a:pt x="876" y="106206"/>
                </a:lnTo>
                <a:lnTo>
                  <a:pt x="1519" y="106323"/>
                </a:lnTo>
                <a:lnTo>
                  <a:pt x="6718" y="106382"/>
                </a:lnTo>
                <a:lnTo>
                  <a:pt x="17000" y="107433"/>
                </a:lnTo>
                <a:lnTo>
                  <a:pt x="26931" y="109478"/>
                </a:lnTo>
                <a:lnTo>
                  <a:pt x="36512" y="112457"/>
                </a:lnTo>
                <a:lnTo>
                  <a:pt x="45625" y="116313"/>
                </a:lnTo>
                <a:lnTo>
                  <a:pt x="54272" y="121045"/>
                </a:lnTo>
                <a:lnTo>
                  <a:pt x="62392" y="126536"/>
                </a:lnTo>
                <a:lnTo>
                  <a:pt x="69928" y="132787"/>
                </a:lnTo>
                <a:lnTo>
                  <a:pt x="76880" y="139681"/>
                </a:lnTo>
                <a:lnTo>
                  <a:pt x="83072" y="147217"/>
                </a:lnTo>
                <a:lnTo>
                  <a:pt x="88564" y="155337"/>
                </a:lnTo>
                <a:lnTo>
                  <a:pt x="93296" y="163983"/>
                </a:lnTo>
                <a:lnTo>
                  <a:pt x="97151" y="173155"/>
                </a:lnTo>
                <a:lnTo>
                  <a:pt x="100131" y="182677"/>
                </a:lnTo>
                <a:lnTo>
                  <a:pt x="102175" y="192608"/>
                </a:lnTo>
                <a:lnTo>
                  <a:pt x="103227" y="202890"/>
                </a:lnTo>
                <a:lnTo>
                  <a:pt x="103344" y="208148"/>
                </a:lnTo>
                <a:lnTo>
                  <a:pt x="103402" y="208732"/>
                </a:lnTo>
                <a:lnTo>
                  <a:pt x="104220" y="209550"/>
                </a:lnTo>
                <a:lnTo>
                  <a:pt x="104804" y="209608"/>
                </a:lnTo>
                <a:lnTo>
                  <a:pt x="105388" y="209550"/>
                </a:lnTo>
                <a:lnTo>
                  <a:pt x="106206" y="208732"/>
                </a:lnTo>
                <a:lnTo>
                  <a:pt x="106323" y="208148"/>
                </a:lnTo>
                <a:lnTo>
                  <a:pt x="106382" y="202890"/>
                </a:lnTo>
                <a:lnTo>
                  <a:pt x="107433" y="192608"/>
                </a:lnTo>
                <a:lnTo>
                  <a:pt x="109478" y="182677"/>
                </a:lnTo>
                <a:lnTo>
                  <a:pt x="112457" y="173155"/>
                </a:lnTo>
                <a:lnTo>
                  <a:pt x="116313" y="163983"/>
                </a:lnTo>
                <a:lnTo>
                  <a:pt x="121045" y="155337"/>
                </a:lnTo>
                <a:lnTo>
                  <a:pt x="126536" y="147217"/>
                </a:lnTo>
                <a:lnTo>
                  <a:pt x="132787" y="139681"/>
                </a:lnTo>
                <a:lnTo>
                  <a:pt x="139681" y="132787"/>
                </a:lnTo>
                <a:lnTo>
                  <a:pt x="147217" y="126536"/>
                </a:lnTo>
                <a:lnTo>
                  <a:pt x="155337" y="121045"/>
                </a:lnTo>
                <a:lnTo>
                  <a:pt x="163983" y="116313"/>
                </a:lnTo>
                <a:lnTo>
                  <a:pt x="173155" y="112457"/>
                </a:lnTo>
                <a:lnTo>
                  <a:pt x="182677" y="109478"/>
                </a:lnTo>
                <a:lnTo>
                  <a:pt x="192608" y="107433"/>
                </a:lnTo>
                <a:lnTo>
                  <a:pt x="202890" y="106382"/>
                </a:lnTo>
                <a:lnTo>
                  <a:pt x="208148" y="106323"/>
                </a:lnTo>
                <a:lnTo>
                  <a:pt x="208732" y="106206"/>
                </a:lnTo>
                <a:lnTo>
                  <a:pt x="209550" y="105388"/>
                </a:lnTo>
                <a:lnTo>
                  <a:pt x="209608" y="104804"/>
                </a:lnTo>
                <a:lnTo>
                  <a:pt x="209550" y="104220"/>
                </a:lnTo>
                <a:lnTo>
                  <a:pt x="208732" y="103402"/>
                </a:lnTo>
                <a:lnTo>
                  <a:pt x="208148" y="103344"/>
                </a:lnTo>
                <a:lnTo>
                  <a:pt x="202890" y="103227"/>
                </a:lnTo>
                <a:lnTo>
                  <a:pt x="192608" y="102175"/>
                </a:lnTo>
                <a:lnTo>
                  <a:pt x="182677" y="100131"/>
                </a:lnTo>
                <a:lnTo>
                  <a:pt x="173155" y="97151"/>
                </a:lnTo>
                <a:lnTo>
                  <a:pt x="163983" y="93296"/>
                </a:lnTo>
                <a:lnTo>
                  <a:pt x="155337" y="88564"/>
                </a:lnTo>
                <a:lnTo>
                  <a:pt x="147217" y="83072"/>
                </a:lnTo>
                <a:lnTo>
                  <a:pt x="139681" y="76880"/>
                </a:lnTo>
                <a:lnTo>
                  <a:pt x="132787" y="69928"/>
                </a:lnTo>
                <a:lnTo>
                  <a:pt x="126536" y="62392"/>
                </a:lnTo>
                <a:lnTo>
                  <a:pt x="121045" y="54272"/>
                </a:lnTo>
                <a:lnTo>
                  <a:pt x="116313" y="45625"/>
                </a:lnTo>
                <a:lnTo>
                  <a:pt x="112457" y="36512"/>
                </a:lnTo>
                <a:lnTo>
                  <a:pt x="109478" y="26931"/>
                </a:lnTo>
                <a:lnTo>
                  <a:pt x="107433" y="17000"/>
                </a:lnTo>
                <a:lnTo>
                  <a:pt x="106382" y="6718"/>
                </a:lnTo>
                <a:lnTo>
                  <a:pt x="106323" y="1519"/>
                </a:lnTo>
                <a:lnTo>
                  <a:pt x="106206" y="876"/>
                </a:lnTo>
                <a:lnTo>
                  <a:pt x="105388" y="58"/>
                </a:lnTo>
                <a:lnTo>
                  <a:pt x="1048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7"/>
          <p:cNvSpPr txBox="1"/>
          <p:nvPr/>
        </p:nvSpPr>
        <p:spPr>
          <a:xfrm>
            <a:off x="868875" y="485475"/>
            <a:ext cx="2609400" cy="323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Prata"/>
                <a:ea typeface="Prata"/>
                <a:cs typeface="Prata"/>
                <a:sym typeface="Prata"/>
              </a:rPr>
              <a:t>Primary Paper</a:t>
            </a:r>
            <a:endParaRPr>
              <a:solidFill>
                <a:schemeClr val="accent3"/>
              </a:solidFill>
              <a:latin typeface="Inter"/>
              <a:ea typeface="Inter"/>
              <a:cs typeface="Inter"/>
              <a:sym typeface="Inter"/>
            </a:endParaRPr>
          </a:p>
        </p:txBody>
      </p:sp>
      <p:sp>
        <p:nvSpPr>
          <p:cNvPr id="1036" name="Google Shape;1036;p27"/>
          <p:cNvSpPr txBox="1"/>
          <p:nvPr>
            <p:ph idx="1" type="subTitle"/>
          </p:nvPr>
        </p:nvSpPr>
        <p:spPr>
          <a:xfrm>
            <a:off x="868875" y="2086450"/>
            <a:ext cx="4197600" cy="138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Authors: Huynh, Q.T., Nguyen, P.H., et al.</a:t>
            </a:r>
            <a:endParaRPr/>
          </a:p>
        </p:txBody>
      </p:sp>
      <p:pic>
        <p:nvPicPr>
          <p:cNvPr id="1037" name="Google Shape;1037;p27"/>
          <p:cNvPicPr preferRelativeResize="0"/>
          <p:nvPr/>
        </p:nvPicPr>
        <p:blipFill rotWithShape="1">
          <a:blip r:embed="rId3">
            <a:alphaModFix/>
          </a:blip>
          <a:srcRect b="15124" l="37743" r="25500" t="0"/>
          <a:stretch/>
        </p:blipFill>
        <p:spPr>
          <a:xfrm>
            <a:off x="5405200" y="614163"/>
            <a:ext cx="2994301" cy="3915175"/>
          </a:xfrm>
          <a:prstGeom prst="rect">
            <a:avLst/>
          </a:prstGeom>
          <a:noFill/>
          <a:ln>
            <a:noFill/>
          </a:ln>
        </p:spPr>
      </p:pic>
      <p:sp>
        <p:nvSpPr>
          <p:cNvPr id="1038" name="Google Shape;1038;p27"/>
          <p:cNvSpPr txBox="1"/>
          <p:nvPr/>
        </p:nvSpPr>
        <p:spPr>
          <a:xfrm>
            <a:off x="5405200" y="4529350"/>
            <a:ext cx="37518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Inter"/>
                <a:ea typeface="Inter"/>
                <a:cs typeface="Inter"/>
                <a:sym typeface="Inter"/>
              </a:rPr>
              <a:t>Diagram 1: Picture of a woman</a:t>
            </a:r>
            <a:endParaRPr>
              <a:solidFill>
                <a:schemeClr val="dk2"/>
              </a:solidFill>
              <a:latin typeface="Inter"/>
              <a:ea typeface="Inter"/>
              <a:cs typeface="Inter"/>
              <a:sym typeface="Inter"/>
            </a:endParaRPr>
          </a:p>
          <a:p>
            <a:pPr indent="0" lvl="0" marL="0" rtl="0" algn="l">
              <a:spcBef>
                <a:spcPts val="0"/>
              </a:spcBef>
              <a:spcAft>
                <a:spcPts val="0"/>
              </a:spcAft>
              <a:buNone/>
            </a:pPr>
            <a:r>
              <a:rPr lang="en">
                <a:solidFill>
                  <a:schemeClr val="dk2"/>
                </a:solidFill>
                <a:latin typeface="Inter"/>
                <a:ea typeface="Inter"/>
                <a:cs typeface="Inter"/>
                <a:sym typeface="Inter"/>
              </a:rPr>
              <a:t>with acne. Source: freepik.com</a:t>
            </a:r>
            <a:endParaRPr>
              <a:solidFill>
                <a:schemeClr val="dk2"/>
              </a:solidFill>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9" name="Shape 1159"/>
        <p:cNvGrpSpPr/>
        <p:nvPr/>
      </p:nvGrpSpPr>
      <p:grpSpPr>
        <a:xfrm>
          <a:off x="0" y="0"/>
          <a:ext cx="0" cy="0"/>
          <a:chOff x="0" y="0"/>
          <a:chExt cx="0" cy="0"/>
        </a:xfrm>
      </p:grpSpPr>
      <p:sp>
        <p:nvSpPr>
          <p:cNvPr id="1160" name="Google Shape;1160;p45"/>
          <p:cNvSpPr txBox="1"/>
          <p:nvPr>
            <p:ph idx="3" type="title"/>
          </p:nvPr>
        </p:nvSpPr>
        <p:spPr>
          <a:xfrm>
            <a:off x="410700" y="354000"/>
            <a:ext cx="7818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Classification report for Severity Grading</a:t>
            </a:r>
            <a:endParaRPr/>
          </a:p>
        </p:txBody>
      </p:sp>
      <p:pic>
        <p:nvPicPr>
          <p:cNvPr id="1161" name="Google Shape;1161;p45"/>
          <p:cNvPicPr preferRelativeResize="0"/>
          <p:nvPr/>
        </p:nvPicPr>
        <p:blipFill rotWithShape="1">
          <a:blip r:embed="rId3">
            <a:alphaModFix/>
          </a:blip>
          <a:srcRect b="0" l="0" r="0" t="26128"/>
          <a:stretch/>
        </p:blipFill>
        <p:spPr>
          <a:xfrm>
            <a:off x="1058550" y="1323600"/>
            <a:ext cx="7026900" cy="3417749"/>
          </a:xfrm>
          <a:prstGeom prst="rect">
            <a:avLst/>
          </a:prstGeom>
          <a:noFill/>
          <a:ln>
            <a:noFill/>
          </a:ln>
        </p:spPr>
      </p:pic>
      <p:sp>
        <p:nvSpPr>
          <p:cNvPr id="1162" name="Google Shape;1162;p45"/>
          <p:cNvSpPr txBox="1"/>
          <p:nvPr/>
        </p:nvSpPr>
        <p:spPr>
          <a:xfrm>
            <a:off x="1115775" y="4741350"/>
            <a:ext cx="67641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Table 2: Table values generated via Python code and formatted by MyLens.ai</a:t>
            </a:r>
            <a:endParaRPr sz="1200">
              <a:solidFill>
                <a:schemeClr val="dk2"/>
              </a:solidFill>
              <a:latin typeface="Inter"/>
              <a:ea typeface="Inter"/>
              <a:cs typeface="Inter"/>
              <a:sym typeface="Inte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46"/>
          <p:cNvSpPr txBox="1"/>
          <p:nvPr>
            <p:ph idx="4294967295" type="title"/>
          </p:nvPr>
        </p:nvSpPr>
        <p:spPr>
          <a:xfrm>
            <a:off x="2225550" y="131325"/>
            <a:ext cx="914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ROC Curves for Severity </a:t>
            </a:r>
            <a:endParaRPr/>
          </a:p>
          <a:p>
            <a:pPr indent="0" lvl="0" marL="0" rtl="0" algn="l">
              <a:spcBef>
                <a:spcPts val="0"/>
              </a:spcBef>
              <a:spcAft>
                <a:spcPts val="0"/>
              </a:spcAft>
              <a:buNone/>
            </a:pPr>
            <a:r>
              <a:rPr lang="en"/>
              <a:t>Grading</a:t>
            </a:r>
            <a:endParaRPr/>
          </a:p>
        </p:txBody>
      </p:sp>
      <p:pic>
        <p:nvPicPr>
          <p:cNvPr id="1168" name="Google Shape;1168;p46"/>
          <p:cNvPicPr preferRelativeResize="0"/>
          <p:nvPr/>
        </p:nvPicPr>
        <p:blipFill>
          <a:blip r:embed="rId3">
            <a:alphaModFix/>
          </a:blip>
          <a:stretch>
            <a:fillRect/>
          </a:stretch>
        </p:blipFill>
        <p:spPr>
          <a:xfrm>
            <a:off x="2354275" y="1367550"/>
            <a:ext cx="4102550" cy="3399400"/>
          </a:xfrm>
          <a:prstGeom prst="rect">
            <a:avLst/>
          </a:prstGeom>
          <a:noFill/>
          <a:ln>
            <a:noFill/>
          </a:ln>
        </p:spPr>
      </p:pic>
      <p:sp>
        <p:nvSpPr>
          <p:cNvPr id="1169" name="Google Shape;1169;p46"/>
          <p:cNvSpPr txBox="1"/>
          <p:nvPr/>
        </p:nvSpPr>
        <p:spPr>
          <a:xfrm>
            <a:off x="1664875" y="4766950"/>
            <a:ext cx="67641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  Diagram 7</a:t>
            </a:r>
            <a:r>
              <a:rPr lang="en" sz="1200">
                <a:solidFill>
                  <a:schemeClr val="dk2"/>
                </a:solidFill>
                <a:latin typeface="Inter"/>
                <a:ea typeface="Inter"/>
                <a:cs typeface="Inter"/>
                <a:sym typeface="Inter"/>
              </a:rPr>
              <a:t>: ROC curves for severity grading generated by python code</a:t>
            </a:r>
            <a:endParaRPr sz="1200">
              <a:solidFill>
                <a:schemeClr val="dk2"/>
              </a:solidFill>
              <a:latin typeface="Inter"/>
              <a:ea typeface="Inter"/>
              <a:cs typeface="Inter"/>
              <a:sym typeface="Inte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3" name="Shape 1173"/>
        <p:cNvGrpSpPr/>
        <p:nvPr/>
      </p:nvGrpSpPr>
      <p:grpSpPr>
        <a:xfrm>
          <a:off x="0" y="0"/>
          <a:ext cx="0" cy="0"/>
          <a:chOff x="0" y="0"/>
          <a:chExt cx="0" cy="0"/>
        </a:xfrm>
      </p:grpSpPr>
      <p:sp>
        <p:nvSpPr>
          <p:cNvPr id="1174" name="Google Shape;1174;p47"/>
          <p:cNvSpPr txBox="1"/>
          <p:nvPr>
            <p:ph type="title"/>
          </p:nvPr>
        </p:nvSpPr>
        <p:spPr>
          <a:xfrm>
            <a:off x="1924400" y="766325"/>
            <a:ext cx="5437800" cy="118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Evaluation Summary</a:t>
            </a:r>
            <a:endParaRPr/>
          </a:p>
        </p:txBody>
      </p:sp>
      <p:sp>
        <p:nvSpPr>
          <p:cNvPr id="1175" name="Google Shape;1175;p47"/>
          <p:cNvSpPr txBox="1"/>
          <p:nvPr>
            <p:ph idx="4" type="subTitle"/>
          </p:nvPr>
        </p:nvSpPr>
        <p:spPr>
          <a:xfrm>
            <a:off x="2064450" y="1567600"/>
            <a:ext cx="5015100" cy="302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AutoNum type="arabicPeriod"/>
            </a:pPr>
            <a:r>
              <a:rPr lang="en" sz="1200">
                <a:solidFill>
                  <a:schemeClr val="dk1"/>
                </a:solidFill>
              </a:rPr>
              <a:t>Strengths</a:t>
            </a:r>
            <a:endParaRPr sz="1200">
              <a:solidFill>
                <a:schemeClr val="dk1"/>
              </a:solidFill>
            </a:endParaRPr>
          </a:p>
          <a:p>
            <a:pPr indent="0" lvl="0" marL="45720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High interpretability with bounding box outputs, allowing clear visual inspection of detected lesions.</a:t>
            </a:r>
            <a:endParaRPr sz="1200">
              <a:solidFill>
                <a:schemeClr val="dk1"/>
              </a:solidFill>
            </a:endParaRPr>
          </a:p>
          <a:p>
            <a:pPr indent="0" lvl="0" marL="45720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AutoNum type="arabicPeriod"/>
            </a:pPr>
            <a:r>
              <a:rPr lang="en" sz="1200">
                <a:solidFill>
                  <a:schemeClr val="dk1"/>
                </a:solidFill>
              </a:rPr>
              <a:t>Weaknesses</a:t>
            </a:r>
            <a:endParaRPr sz="1200">
              <a:solidFill>
                <a:schemeClr val="dk1"/>
              </a:solidFill>
            </a:endParaRPr>
          </a:p>
          <a:p>
            <a:pPr indent="0" lvl="0" marL="45720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Limited accuracy for faint lesions like scars, suggesting the need for further enhancements in data quality or model tuning.</a:t>
            </a:r>
            <a:endParaRPr sz="1200">
              <a:solidFill>
                <a:schemeClr val="dk1"/>
              </a:solidFill>
            </a:endParaRPr>
          </a:p>
          <a:p>
            <a:pPr indent="0" lvl="0" marL="457200" rtl="0" algn="l">
              <a:spcBef>
                <a:spcPts val="0"/>
              </a:spcBef>
              <a:spcAft>
                <a:spcPts val="0"/>
              </a:spcAft>
              <a:buNone/>
            </a:pPr>
            <a:r>
              <a:t/>
            </a:r>
            <a:endParaRPr sz="12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48"/>
          <p:cNvSpPr txBox="1"/>
          <p:nvPr>
            <p:ph type="title"/>
          </p:nvPr>
        </p:nvSpPr>
        <p:spPr>
          <a:xfrm>
            <a:off x="2265825" y="407725"/>
            <a:ext cx="6230400" cy="118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Future Work</a:t>
            </a:r>
            <a:endParaRPr/>
          </a:p>
        </p:txBody>
      </p:sp>
      <p:sp>
        <p:nvSpPr>
          <p:cNvPr id="1181" name="Google Shape;1181;p48"/>
          <p:cNvSpPr txBox="1"/>
          <p:nvPr>
            <p:ph idx="4" type="subTitle"/>
          </p:nvPr>
        </p:nvSpPr>
        <p:spPr>
          <a:xfrm>
            <a:off x="1414175" y="1590025"/>
            <a:ext cx="6858000" cy="30297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Clr>
                <a:schemeClr val="dk1"/>
              </a:buClr>
              <a:buSzPts val="1200"/>
              <a:buAutoNum type="arabicPeriod"/>
            </a:pPr>
            <a:r>
              <a:rPr lang="en" sz="1200">
                <a:solidFill>
                  <a:schemeClr val="dk1"/>
                </a:solidFill>
              </a:rPr>
              <a:t>Improvements</a:t>
            </a:r>
            <a:endParaRPr sz="1200">
              <a:solidFill>
                <a:schemeClr val="dk1"/>
              </a:solidFill>
            </a:endParaRPr>
          </a:p>
          <a:p>
            <a:pPr indent="0" lvl="0" marL="91440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Add more data to better represent rare acne lesions and severe cases.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Explore semi-supervised learning methods to enhance model performance with limited labeled data.</a:t>
            </a:r>
            <a:endParaRPr sz="1200">
              <a:solidFill>
                <a:schemeClr val="dk1"/>
              </a:solidFill>
            </a:endParaRPr>
          </a:p>
          <a:p>
            <a:pPr indent="0" lvl="0" marL="137160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AutoNum type="arabicPeriod"/>
            </a:pPr>
            <a:r>
              <a:rPr lang="en" sz="1200">
                <a:solidFill>
                  <a:schemeClr val="dk1"/>
                </a:solidFill>
              </a:rPr>
              <a:t>Potential Applications</a:t>
            </a:r>
            <a:endParaRPr sz="1200">
              <a:solidFill>
                <a:schemeClr val="dk1"/>
              </a:solidFill>
            </a:endParaRPr>
          </a:p>
          <a:p>
            <a:pPr indent="0" lvl="0" marL="45720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Expand the model to detect and grade other skin conditions, such as rosacea or psoriasis, using similar techniques.</a:t>
            </a:r>
            <a:endParaRPr sz="1200">
              <a:solidFill>
                <a:schemeClr val="dk1"/>
              </a:solidFill>
            </a:endParaRPr>
          </a:p>
          <a:p>
            <a:pPr indent="0" lvl="0" marL="914400" rtl="0" algn="l">
              <a:spcBef>
                <a:spcPts val="0"/>
              </a:spcBef>
              <a:spcAft>
                <a:spcPts val="0"/>
              </a:spcAft>
              <a:buNone/>
            </a:pPr>
            <a:r>
              <a:t/>
            </a:r>
            <a:endParaRPr sz="12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5" name="Shape 1185"/>
        <p:cNvGrpSpPr/>
        <p:nvPr/>
      </p:nvGrpSpPr>
      <p:grpSpPr>
        <a:xfrm>
          <a:off x="0" y="0"/>
          <a:ext cx="0" cy="0"/>
          <a:chOff x="0" y="0"/>
          <a:chExt cx="0" cy="0"/>
        </a:xfrm>
      </p:grpSpPr>
      <p:sp>
        <p:nvSpPr>
          <p:cNvPr id="1186" name="Google Shape;1186;p49"/>
          <p:cNvSpPr txBox="1"/>
          <p:nvPr>
            <p:ph type="ctrTitle"/>
          </p:nvPr>
        </p:nvSpPr>
        <p:spPr>
          <a:xfrm>
            <a:off x="576075" y="1304150"/>
            <a:ext cx="4089000" cy="69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 Video</a:t>
            </a:r>
            <a:endParaRPr/>
          </a:p>
        </p:txBody>
      </p:sp>
      <p:grpSp>
        <p:nvGrpSpPr>
          <p:cNvPr id="1187" name="Google Shape;1187;p49"/>
          <p:cNvGrpSpPr/>
          <p:nvPr/>
        </p:nvGrpSpPr>
        <p:grpSpPr>
          <a:xfrm>
            <a:off x="4363947" y="1793898"/>
            <a:ext cx="4064817" cy="2440143"/>
            <a:chOff x="4854325" y="1936705"/>
            <a:chExt cx="3569700" cy="2142920"/>
          </a:xfrm>
        </p:grpSpPr>
        <p:sp>
          <p:nvSpPr>
            <p:cNvPr id="1188" name="Google Shape;1188;p49"/>
            <p:cNvSpPr/>
            <p:nvPr/>
          </p:nvSpPr>
          <p:spPr>
            <a:xfrm>
              <a:off x="5044081" y="1936705"/>
              <a:ext cx="3190200" cy="1990200"/>
            </a:xfrm>
            <a:prstGeom prst="round2SameRect">
              <a:avLst>
                <a:gd fmla="val 10910" name="adj1"/>
                <a:gd fmla="val 0" name="adj2"/>
              </a:avLst>
            </a:prstGeom>
            <a:solidFill>
              <a:srgbClr val="191919"/>
            </a:solid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9"/>
            <p:cNvSpPr/>
            <p:nvPr/>
          </p:nvSpPr>
          <p:spPr>
            <a:xfrm rot="10800000">
              <a:off x="4854325" y="3926925"/>
              <a:ext cx="3569700" cy="152700"/>
            </a:xfrm>
            <a:prstGeom prst="round2SameRect">
              <a:avLst>
                <a:gd fmla="val 50000" name="adj1"/>
                <a:gd fmla="val 0" name="adj2"/>
              </a:avLst>
            </a:prstGeom>
            <a:solidFill>
              <a:srgbClr val="191919"/>
            </a:solid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9"/>
            <p:cNvSpPr/>
            <p:nvPr/>
          </p:nvSpPr>
          <p:spPr>
            <a:xfrm>
              <a:off x="6606475" y="2008050"/>
              <a:ext cx="65400" cy="65400"/>
            </a:xfrm>
            <a:prstGeom prst="ellipse">
              <a:avLst/>
            </a:prstGeom>
            <a:solidFill>
              <a:schemeClr val="accent2"/>
            </a:solid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4" name="Shape 1194"/>
        <p:cNvGrpSpPr/>
        <p:nvPr/>
      </p:nvGrpSpPr>
      <p:grpSpPr>
        <a:xfrm>
          <a:off x="0" y="0"/>
          <a:ext cx="0" cy="0"/>
          <a:chOff x="0" y="0"/>
          <a:chExt cx="0" cy="0"/>
        </a:xfrm>
      </p:grpSpPr>
      <p:sp>
        <p:nvSpPr>
          <p:cNvPr id="1195" name="Google Shape;1195;p50"/>
          <p:cNvSpPr txBox="1"/>
          <p:nvPr>
            <p:ph idx="1" type="subTitle"/>
          </p:nvPr>
        </p:nvSpPr>
        <p:spPr>
          <a:xfrm>
            <a:off x="3101400" y="2820725"/>
            <a:ext cx="24441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Do you have any questions?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196" name="Google Shape;1196;p50"/>
          <p:cNvSpPr txBox="1"/>
          <p:nvPr>
            <p:ph type="ctrTitle"/>
          </p:nvPr>
        </p:nvSpPr>
        <p:spPr>
          <a:xfrm>
            <a:off x="3047250" y="1941150"/>
            <a:ext cx="2552400" cy="71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197" name="Google Shape;1197;p50"/>
          <p:cNvSpPr/>
          <p:nvPr/>
        </p:nvSpPr>
        <p:spPr>
          <a:xfrm>
            <a:off x="6389600" y="3070400"/>
            <a:ext cx="2286000" cy="11985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 name="Shape 1042"/>
        <p:cNvGrpSpPr/>
        <p:nvPr/>
      </p:nvGrpSpPr>
      <p:grpSpPr>
        <a:xfrm>
          <a:off x="0" y="0"/>
          <a:ext cx="0" cy="0"/>
          <a:chOff x="0" y="0"/>
          <a:chExt cx="0" cy="0"/>
        </a:xfrm>
      </p:grpSpPr>
      <p:sp>
        <p:nvSpPr>
          <p:cNvPr id="1043" name="Google Shape;1043;p28"/>
          <p:cNvSpPr txBox="1"/>
          <p:nvPr>
            <p:ph type="title"/>
          </p:nvPr>
        </p:nvSpPr>
        <p:spPr>
          <a:xfrm>
            <a:off x="1612600" y="1980525"/>
            <a:ext cx="5533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Statement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7" name="Shape 1047"/>
        <p:cNvGrpSpPr/>
        <p:nvPr/>
      </p:nvGrpSpPr>
      <p:grpSpPr>
        <a:xfrm>
          <a:off x="0" y="0"/>
          <a:ext cx="0" cy="0"/>
          <a:chOff x="0" y="0"/>
          <a:chExt cx="0" cy="0"/>
        </a:xfrm>
      </p:grpSpPr>
      <p:sp>
        <p:nvSpPr>
          <p:cNvPr id="1048" name="Google Shape;1048;p29"/>
          <p:cNvSpPr txBox="1"/>
          <p:nvPr>
            <p:ph idx="1" type="body"/>
          </p:nvPr>
        </p:nvSpPr>
        <p:spPr>
          <a:xfrm>
            <a:off x="4585400" y="970650"/>
            <a:ext cx="3989400" cy="34164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b="1" lang="en"/>
              <a:t>Global Reach: </a:t>
            </a:r>
            <a:r>
              <a:rPr lang="en"/>
              <a:t>Affects approximately 9.38% of the world’s population, impacting adolescents and adults alike.</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b="1" lang="en"/>
              <a:t>Diverse Manifestations:</a:t>
            </a:r>
            <a:endParaRPr b="1"/>
          </a:p>
          <a:p>
            <a:pPr indent="0" lvl="0" marL="457200" rtl="0" algn="l">
              <a:spcBef>
                <a:spcPts val="0"/>
              </a:spcBef>
              <a:spcAft>
                <a:spcPts val="0"/>
              </a:spcAft>
              <a:buNone/>
            </a:pPr>
            <a:r>
              <a:rPr lang="en"/>
              <a:t>Inflammatory Lesions: Includes papules, pustules, and nodules.</a:t>
            </a:r>
            <a:endParaRPr/>
          </a:p>
          <a:p>
            <a:pPr indent="0" lvl="0" marL="457200" rtl="0" algn="l">
              <a:spcBef>
                <a:spcPts val="0"/>
              </a:spcBef>
              <a:spcAft>
                <a:spcPts val="0"/>
              </a:spcAft>
              <a:buNone/>
            </a:pPr>
            <a:r>
              <a:rPr lang="en"/>
              <a:t>Non-Inflammatory Lesions: Includes blackheads and whiteheads.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b="1" lang="en"/>
              <a:t>Health Consequences: </a:t>
            </a:r>
            <a:r>
              <a:rPr lang="en"/>
              <a:t>Severe acne can lead to permanent scarring and significant psychological impacts, such as:</a:t>
            </a:r>
            <a:endParaRPr/>
          </a:p>
          <a:p>
            <a:pPr indent="-317500" lvl="1" marL="914400" rtl="0" algn="l">
              <a:spcBef>
                <a:spcPts val="0"/>
              </a:spcBef>
              <a:spcAft>
                <a:spcPts val="0"/>
              </a:spcAft>
              <a:buSzPts val="1400"/>
              <a:buChar char="○"/>
            </a:pPr>
            <a:r>
              <a:rPr lang="en"/>
              <a:t>Anxiety</a:t>
            </a:r>
            <a:endParaRPr/>
          </a:p>
          <a:p>
            <a:pPr indent="-317500" lvl="1" marL="914400" rtl="0" algn="l">
              <a:spcBef>
                <a:spcPts val="0"/>
              </a:spcBef>
              <a:spcAft>
                <a:spcPts val="0"/>
              </a:spcAft>
              <a:buSzPts val="1400"/>
              <a:buChar char="○"/>
            </a:pPr>
            <a:r>
              <a:rPr lang="en"/>
              <a:t>Low self-esteem</a:t>
            </a:r>
            <a:endParaRPr/>
          </a:p>
          <a:p>
            <a:pPr indent="0" lvl="0" marL="457200" rtl="0" algn="l">
              <a:spcBef>
                <a:spcPts val="0"/>
              </a:spcBef>
              <a:spcAft>
                <a:spcPts val="0"/>
              </a:spcAft>
              <a:buNone/>
            </a:pPr>
            <a:r>
              <a:t/>
            </a:r>
            <a:endParaRPr/>
          </a:p>
        </p:txBody>
      </p:sp>
      <p:sp>
        <p:nvSpPr>
          <p:cNvPr id="1049" name="Google Shape;1049;p29"/>
          <p:cNvSpPr txBox="1"/>
          <p:nvPr>
            <p:ph type="ctrTitle"/>
          </p:nvPr>
        </p:nvSpPr>
        <p:spPr>
          <a:xfrm>
            <a:off x="715100" y="1435350"/>
            <a:ext cx="3655800" cy="227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Prevalence and Impact of Acne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53" name="Shape 1053"/>
        <p:cNvGrpSpPr/>
        <p:nvPr/>
      </p:nvGrpSpPr>
      <p:grpSpPr>
        <a:xfrm>
          <a:off x="0" y="0"/>
          <a:ext cx="0" cy="0"/>
          <a:chOff x="0" y="0"/>
          <a:chExt cx="0" cy="0"/>
        </a:xfrm>
      </p:grpSpPr>
      <p:sp>
        <p:nvSpPr>
          <p:cNvPr id="1054" name="Google Shape;1054;p30"/>
          <p:cNvSpPr txBox="1"/>
          <p:nvPr>
            <p:ph idx="6" type="title"/>
          </p:nvPr>
        </p:nvSpPr>
        <p:spPr>
          <a:xfrm>
            <a:off x="1804950" y="490050"/>
            <a:ext cx="5534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Current Limitations</a:t>
            </a:r>
            <a:endParaRPr/>
          </a:p>
        </p:txBody>
      </p:sp>
      <p:sp>
        <p:nvSpPr>
          <p:cNvPr id="1055" name="Google Shape;1055;p30"/>
          <p:cNvSpPr txBox="1"/>
          <p:nvPr>
            <p:ph type="title"/>
          </p:nvPr>
        </p:nvSpPr>
        <p:spPr>
          <a:xfrm>
            <a:off x="1634650" y="3348150"/>
            <a:ext cx="2560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Limits accessibility for those in remote or underserved areas</a:t>
            </a:r>
            <a:endParaRPr/>
          </a:p>
        </p:txBody>
      </p:sp>
      <p:sp>
        <p:nvSpPr>
          <p:cNvPr id="1056" name="Google Shape;1056;p30"/>
          <p:cNvSpPr txBox="1"/>
          <p:nvPr>
            <p:ph idx="4" type="title"/>
          </p:nvPr>
        </p:nvSpPr>
        <p:spPr>
          <a:xfrm>
            <a:off x="4785775" y="3348138"/>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Creates delays for individuals seeking timely assessments.</a:t>
            </a:r>
            <a:endParaRPr/>
          </a:p>
        </p:txBody>
      </p:sp>
      <p:sp>
        <p:nvSpPr>
          <p:cNvPr id="1057" name="Google Shape;1057;p30"/>
          <p:cNvSpPr/>
          <p:nvPr/>
        </p:nvSpPr>
        <p:spPr>
          <a:xfrm>
            <a:off x="2781425" y="2529676"/>
            <a:ext cx="267251" cy="267251"/>
          </a:xfrm>
          <a:custGeom>
            <a:rect b="b" l="l" r="r" t="t"/>
            <a:pathLst>
              <a:path extrusionOk="0" h="209609" w="209609">
                <a:moveTo>
                  <a:pt x="104804" y="0"/>
                </a:moveTo>
                <a:lnTo>
                  <a:pt x="104220" y="58"/>
                </a:lnTo>
                <a:lnTo>
                  <a:pt x="103402" y="876"/>
                </a:lnTo>
                <a:lnTo>
                  <a:pt x="103344" y="1519"/>
                </a:lnTo>
                <a:lnTo>
                  <a:pt x="103227" y="6718"/>
                </a:lnTo>
                <a:lnTo>
                  <a:pt x="102175" y="17000"/>
                </a:lnTo>
                <a:lnTo>
                  <a:pt x="100131" y="26931"/>
                </a:lnTo>
                <a:lnTo>
                  <a:pt x="97151" y="36512"/>
                </a:lnTo>
                <a:lnTo>
                  <a:pt x="93296" y="45625"/>
                </a:lnTo>
                <a:lnTo>
                  <a:pt x="88564" y="54272"/>
                </a:lnTo>
                <a:lnTo>
                  <a:pt x="83072" y="62392"/>
                </a:lnTo>
                <a:lnTo>
                  <a:pt x="76880" y="69928"/>
                </a:lnTo>
                <a:lnTo>
                  <a:pt x="69928" y="76880"/>
                </a:lnTo>
                <a:lnTo>
                  <a:pt x="62392" y="83072"/>
                </a:lnTo>
                <a:lnTo>
                  <a:pt x="54272" y="88564"/>
                </a:lnTo>
                <a:lnTo>
                  <a:pt x="45625" y="93296"/>
                </a:lnTo>
                <a:lnTo>
                  <a:pt x="36512" y="97151"/>
                </a:lnTo>
                <a:lnTo>
                  <a:pt x="26931" y="100131"/>
                </a:lnTo>
                <a:lnTo>
                  <a:pt x="17000" y="102175"/>
                </a:lnTo>
                <a:lnTo>
                  <a:pt x="6718" y="103227"/>
                </a:lnTo>
                <a:lnTo>
                  <a:pt x="1519" y="103344"/>
                </a:lnTo>
                <a:lnTo>
                  <a:pt x="876" y="103402"/>
                </a:lnTo>
                <a:lnTo>
                  <a:pt x="58" y="104220"/>
                </a:lnTo>
                <a:lnTo>
                  <a:pt x="0" y="104804"/>
                </a:lnTo>
                <a:lnTo>
                  <a:pt x="58" y="105388"/>
                </a:lnTo>
                <a:lnTo>
                  <a:pt x="876" y="106206"/>
                </a:lnTo>
                <a:lnTo>
                  <a:pt x="1519" y="106323"/>
                </a:lnTo>
                <a:lnTo>
                  <a:pt x="6718" y="106382"/>
                </a:lnTo>
                <a:lnTo>
                  <a:pt x="17000" y="107433"/>
                </a:lnTo>
                <a:lnTo>
                  <a:pt x="26931" y="109478"/>
                </a:lnTo>
                <a:lnTo>
                  <a:pt x="36512" y="112457"/>
                </a:lnTo>
                <a:lnTo>
                  <a:pt x="45625" y="116313"/>
                </a:lnTo>
                <a:lnTo>
                  <a:pt x="54272" y="121045"/>
                </a:lnTo>
                <a:lnTo>
                  <a:pt x="62392" y="126536"/>
                </a:lnTo>
                <a:lnTo>
                  <a:pt x="69928" y="132787"/>
                </a:lnTo>
                <a:lnTo>
                  <a:pt x="76880" y="139681"/>
                </a:lnTo>
                <a:lnTo>
                  <a:pt x="83072" y="147217"/>
                </a:lnTo>
                <a:lnTo>
                  <a:pt x="88564" y="155337"/>
                </a:lnTo>
                <a:lnTo>
                  <a:pt x="93296" y="163983"/>
                </a:lnTo>
                <a:lnTo>
                  <a:pt x="97151" y="173155"/>
                </a:lnTo>
                <a:lnTo>
                  <a:pt x="100131" y="182677"/>
                </a:lnTo>
                <a:lnTo>
                  <a:pt x="102175" y="192608"/>
                </a:lnTo>
                <a:lnTo>
                  <a:pt x="103227" y="202890"/>
                </a:lnTo>
                <a:lnTo>
                  <a:pt x="103344" y="208148"/>
                </a:lnTo>
                <a:lnTo>
                  <a:pt x="103402" y="208732"/>
                </a:lnTo>
                <a:lnTo>
                  <a:pt x="104220" y="209550"/>
                </a:lnTo>
                <a:lnTo>
                  <a:pt x="104804" y="209608"/>
                </a:lnTo>
                <a:lnTo>
                  <a:pt x="105388" y="209550"/>
                </a:lnTo>
                <a:lnTo>
                  <a:pt x="106206" y="208732"/>
                </a:lnTo>
                <a:lnTo>
                  <a:pt x="106323" y="208148"/>
                </a:lnTo>
                <a:lnTo>
                  <a:pt x="106382" y="202890"/>
                </a:lnTo>
                <a:lnTo>
                  <a:pt x="107433" y="192608"/>
                </a:lnTo>
                <a:lnTo>
                  <a:pt x="109478" y="182677"/>
                </a:lnTo>
                <a:lnTo>
                  <a:pt x="112457" y="173155"/>
                </a:lnTo>
                <a:lnTo>
                  <a:pt x="116313" y="163983"/>
                </a:lnTo>
                <a:lnTo>
                  <a:pt x="121045" y="155337"/>
                </a:lnTo>
                <a:lnTo>
                  <a:pt x="126536" y="147217"/>
                </a:lnTo>
                <a:lnTo>
                  <a:pt x="132787" y="139681"/>
                </a:lnTo>
                <a:lnTo>
                  <a:pt x="139681" y="132787"/>
                </a:lnTo>
                <a:lnTo>
                  <a:pt x="147217" y="126536"/>
                </a:lnTo>
                <a:lnTo>
                  <a:pt x="155337" y="121045"/>
                </a:lnTo>
                <a:lnTo>
                  <a:pt x="163983" y="116313"/>
                </a:lnTo>
                <a:lnTo>
                  <a:pt x="173155" y="112457"/>
                </a:lnTo>
                <a:lnTo>
                  <a:pt x="182677" y="109478"/>
                </a:lnTo>
                <a:lnTo>
                  <a:pt x="192608" y="107433"/>
                </a:lnTo>
                <a:lnTo>
                  <a:pt x="202890" y="106382"/>
                </a:lnTo>
                <a:lnTo>
                  <a:pt x="208148" y="106323"/>
                </a:lnTo>
                <a:lnTo>
                  <a:pt x="208732" y="106206"/>
                </a:lnTo>
                <a:lnTo>
                  <a:pt x="209550" y="105388"/>
                </a:lnTo>
                <a:lnTo>
                  <a:pt x="209608" y="104804"/>
                </a:lnTo>
                <a:lnTo>
                  <a:pt x="209550" y="104220"/>
                </a:lnTo>
                <a:lnTo>
                  <a:pt x="208732" y="103402"/>
                </a:lnTo>
                <a:lnTo>
                  <a:pt x="208148" y="103344"/>
                </a:lnTo>
                <a:lnTo>
                  <a:pt x="202890" y="103227"/>
                </a:lnTo>
                <a:lnTo>
                  <a:pt x="192608" y="102175"/>
                </a:lnTo>
                <a:lnTo>
                  <a:pt x="182677" y="100131"/>
                </a:lnTo>
                <a:lnTo>
                  <a:pt x="173155" y="97151"/>
                </a:lnTo>
                <a:lnTo>
                  <a:pt x="163983" y="93296"/>
                </a:lnTo>
                <a:lnTo>
                  <a:pt x="155337" y="88564"/>
                </a:lnTo>
                <a:lnTo>
                  <a:pt x="147217" y="83072"/>
                </a:lnTo>
                <a:lnTo>
                  <a:pt x="139681" y="76880"/>
                </a:lnTo>
                <a:lnTo>
                  <a:pt x="132787" y="69928"/>
                </a:lnTo>
                <a:lnTo>
                  <a:pt x="126536" y="62392"/>
                </a:lnTo>
                <a:lnTo>
                  <a:pt x="121045" y="54272"/>
                </a:lnTo>
                <a:lnTo>
                  <a:pt x="116313" y="45625"/>
                </a:lnTo>
                <a:lnTo>
                  <a:pt x="112457" y="36512"/>
                </a:lnTo>
                <a:lnTo>
                  <a:pt x="109478" y="26931"/>
                </a:lnTo>
                <a:lnTo>
                  <a:pt x="107433" y="17000"/>
                </a:lnTo>
                <a:lnTo>
                  <a:pt x="106382" y="6718"/>
                </a:lnTo>
                <a:lnTo>
                  <a:pt x="106323" y="1519"/>
                </a:lnTo>
                <a:lnTo>
                  <a:pt x="106206" y="876"/>
                </a:lnTo>
                <a:lnTo>
                  <a:pt x="105388" y="58"/>
                </a:lnTo>
                <a:lnTo>
                  <a:pt x="1048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0"/>
          <p:cNvSpPr/>
          <p:nvPr/>
        </p:nvSpPr>
        <p:spPr>
          <a:xfrm>
            <a:off x="5820350" y="2497288"/>
            <a:ext cx="267251" cy="267251"/>
          </a:xfrm>
          <a:custGeom>
            <a:rect b="b" l="l" r="r" t="t"/>
            <a:pathLst>
              <a:path extrusionOk="0" h="209609" w="209609">
                <a:moveTo>
                  <a:pt x="104804" y="0"/>
                </a:moveTo>
                <a:lnTo>
                  <a:pt x="104220" y="58"/>
                </a:lnTo>
                <a:lnTo>
                  <a:pt x="103402" y="876"/>
                </a:lnTo>
                <a:lnTo>
                  <a:pt x="103344" y="1519"/>
                </a:lnTo>
                <a:lnTo>
                  <a:pt x="103227" y="6718"/>
                </a:lnTo>
                <a:lnTo>
                  <a:pt x="102175" y="17000"/>
                </a:lnTo>
                <a:lnTo>
                  <a:pt x="100131" y="26931"/>
                </a:lnTo>
                <a:lnTo>
                  <a:pt x="97151" y="36512"/>
                </a:lnTo>
                <a:lnTo>
                  <a:pt x="93296" y="45625"/>
                </a:lnTo>
                <a:lnTo>
                  <a:pt x="88564" y="54272"/>
                </a:lnTo>
                <a:lnTo>
                  <a:pt x="83072" y="62392"/>
                </a:lnTo>
                <a:lnTo>
                  <a:pt x="76880" y="69928"/>
                </a:lnTo>
                <a:lnTo>
                  <a:pt x="69928" y="76880"/>
                </a:lnTo>
                <a:lnTo>
                  <a:pt x="62392" y="83072"/>
                </a:lnTo>
                <a:lnTo>
                  <a:pt x="54272" y="88564"/>
                </a:lnTo>
                <a:lnTo>
                  <a:pt x="45625" y="93296"/>
                </a:lnTo>
                <a:lnTo>
                  <a:pt x="36512" y="97151"/>
                </a:lnTo>
                <a:lnTo>
                  <a:pt x="26931" y="100131"/>
                </a:lnTo>
                <a:lnTo>
                  <a:pt x="17000" y="102175"/>
                </a:lnTo>
                <a:lnTo>
                  <a:pt x="6718" y="103227"/>
                </a:lnTo>
                <a:lnTo>
                  <a:pt x="1519" y="103344"/>
                </a:lnTo>
                <a:lnTo>
                  <a:pt x="876" y="103402"/>
                </a:lnTo>
                <a:lnTo>
                  <a:pt x="58" y="104220"/>
                </a:lnTo>
                <a:lnTo>
                  <a:pt x="0" y="104804"/>
                </a:lnTo>
                <a:lnTo>
                  <a:pt x="58" y="105388"/>
                </a:lnTo>
                <a:lnTo>
                  <a:pt x="876" y="106206"/>
                </a:lnTo>
                <a:lnTo>
                  <a:pt x="1519" y="106323"/>
                </a:lnTo>
                <a:lnTo>
                  <a:pt x="6718" y="106382"/>
                </a:lnTo>
                <a:lnTo>
                  <a:pt x="17000" y="107433"/>
                </a:lnTo>
                <a:lnTo>
                  <a:pt x="26931" y="109478"/>
                </a:lnTo>
                <a:lnTo>
                  <a:pt x="36512" y="112457"/>
                </a:lnTo>
                <a:lnTo>
                  <a:pt x="45625" y="116313"/>
                </a:lnTo>
                <a:lnTo>
                  <a:pt x="54272" y="121045"/>
                </a:lnTo>
                <a:lnTo>
                  <a:pt x="62392" y="126536"/>
                </a:lnTo>
                <a:lnTo>
                  <a:pt x="69928" y="132787"/>
                </a:lnTo>
                <a:lnTo>
                  <a:pt x="76880" y="139681"/>
                </a:lnTo>
                <a:lnTo>
                  <a:pt x="83072" y="147217"/>
                </a:lnTo>
                <a:lnTo>
                  <a:pt x="88564" y="155337"/>
                </a:lnTo>
                <a:lnTo>
                  <a:pt x="93296" y="163983"/>
                </a:lnTo>
                <a:lnTo>
                  <a:pt x="97151" y="173155"/>
                </a:lnTo>
                <a:lnTo>
                  <a:pt x="100131" y="182677"/>
                </a:lnTo>
                <a:lnTo>
                  <a:pt x="102175" y="192608"/>
                </a:lnTo>
                <a:lnTo>
                  <a:pt x="103227" y="202890"/>
                </a:lnTo>
                <a:lnTo>
                  <a:pt x="103344" y="208148"/>
                </a:lnTo>
                <a:lnTo>
                  <a:pt x="103402" y="208732"/>
                </a:lnTo>
                <a:lnTo>
                  <a:pt x="104220" y="209550"/>
                </a:lnTo>
                <a:lnTo>
                  <a:pt x="104804" y="209608"/>
                </a:lnTo>
                <a:lnTo>
                  <a:pt x="105388" y="209550"/>
                </a:lnTo>
                <a:lnTo>
                  <a:pt x="106206" y="208732"/>
                </a:lnTo>
                <a:lnTo>
                  <a:pt x="106323" y="208148"/>
                </a:lnTo>
                <a:lnTo>
                  <a:pt x="106382" y="202890"/>
                </a:lnTo>
                <a:lnTo>
                  <a:pt x="107433" y="192608"/>
                </a:lnTo>
                <a:lnTo>
                  <a:pt x="109478" y="182677"/>
                </a:lnTo>
                <a:lnTo>
                  <a:pt x="112457" y="173155"/>
                </a:lnTo>
                <a:lnTo>
                  <a:pt x="116313" y="163983"/>
                </a:lnTo>
                <a:lnTo>
                  <a:pt x="121045" y="155337"/>
                </a:lnTo>
                <a:lnTo>
                  <a:pt x="126536" y="147217"/>
                </a:lnTo>
                <a:lnTo>
                  <a:pt x="132787" y="139681"/>
                </a:lnTo>
                <a:lnTo>
                  <a:pt x="139681" y="132787"/>
                </a:lnTo>
                <a:lnTo>
                  <a:pt x="147217" y="126536"/>
                </a:lnTo>
                <a:lnTo>
                  <a:pt x="155337" y="121045"/>
                </a:lnTo>
                <a:lnTo>
                  <a:pt x="163983" y="116313"/>
                </a:lnTo>
                <a:lnTo>
                  <a:pt x="173155" y="112457"/>
                </a:lnTo>
                <a:lnTo>
                  <a:pt x="182677" y="109478"/>
                </a:lnTo>
                <a:lnTo>
                  <a:pt x="192608" y="107433"/>
                </a:lnTo>
                <a:lnTo>
                  <a:pt x="202890" y="106382"/>
                </a:lnTo>
                <a:lnTo>
                  <a:pt x="208148" y="106323"/>
                </a:lnTo>
                <a:lnTo>
                  <a:pt x="208732" y="106206"/>
                </a:lnTo>
                <a:lnTo>
                  <a:pt x="209550" y="105388"/>
                </a:lnTo>
                <a:lnTo>
                  <a:pt x="209608" y="104804"/>
                </a:lnTo>
                <a:lnTo>
                  <a:pt x="209550" y="104220"/>
                </a:lnTo>
                <a:lnTo>
                  <a:pt x="208732" y="103402"/>
                </a:lnTo>
                <a:lnTo>
                  <a:pt x="208148" y="103344"/>
                </a:lnTo>
                <a:lnTo>
                  <a:pt x="202890" y="103227"/>
                </a:lnTo>
                <a:lnTo>
                  <a:pt x="192608" y="102175"/>
                </a:lnTo>
                <a:lnTo>
                  <a:pt x="182677" y="100131"/>
                </a:lnTo>
                <a:lnTo>
                  <a:pt x="173155" y="97151"/>
                </a:lnTo>
                <a:lnTo>
                  <a:pt x="163983" y="93296"/>
                </a:lnTo>
                <a:lnTo>
                  <a:pt x="155337" y="88564"/>
                </a:lnTo>
                <a:lnTo>
                  <a:pt x="147217" y="83072"/>
                </a:lnTo>
                <a:lnTo>
                  <a:pt x="139681" y="76880"/>
                </a:lnTo>
                <a:lnTo>
                  <a:pt x="132787" y="69928"/>
                </a:lnTo>
                <a:lnTo>
                  <a:pt x="126536" y="62392"/>
                </a:lnTo>
                <a:lnTo>
                  <a:pt x="121045" y="54272"/>
                </a:lnTo>
                <a:lnTo>
                  <a:pt x="116313" y="45625"/>
                </a:lnTo>
                <a:lnTo>
                  <a:pt x="112457" y="36512"/>
                </a:lnTo>
                <a:lnTo>
                  <a:pt x="109478" y="26931"/>
                </a:lnTo>
                <a:lnTo>
                  <a:pt x="107433" y="17000"/>
                </a:lnTo>
                <a:lnTo>
                  <a:pt x="106382" y="6718"/>
                </a:lnTo>
                <a:lnTo>
                  <a:pt x="106323" y="1519"/>
                </a:lnTo>
                <a:lnTo>
                  <a:pt x="106206" y="876"/>
                </a:lnTo>
                <a:lnTo>
                  <a:pt x="105388" y="58"/>
                </a:lnTo>
                <a:lnTo>
                  <a:pt x="1048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0"/>
          <p:cNvSpPr txBox="1"/>
          <p:nvPr>
            <p:ph idx="4294967295" type="body"/>
          </p:nvPr>
        </p:nvSpPr>
        <p:spPr>
          <a:xfrm>
            <a:off x="1352825" y="1252475"/>
            <a:ext cx="6540900" cy="661200"/>
          </a:xfrm>
          <a:prstGeom prst="rect">
            <a:avLst/>
          </a:prstGeom>
        </p:spPr>
        <p:txBody>
          <a:bodyPr anchorCtr="0" anchor="t" bIns="91425" lIns="91425" spcFirstLastPara="1" rIns="91425" wrap="square" tIns="91425">
            <a:noAutofit/>
          </a:bodyPr>
          <a:lstStyle/>
          <a:p>
            <a:pPr indent="0" lvl="0" marL="457200" rtl="0" algn="l">
              <a:spcBef>
                <a:spcPts val="0"/>
              </a:spcBef>
              <a:spcAft>
                <a:spcPts val="1600"/>
              </a:spcAft>
              <a:buNone/>
            </a:pPr>
            <a:r>
              <a:rPr b="1" lang="en"/>
              <a:t>Dependency on Specialists: Acne diagnosis and grading typically require a dermatologist, which</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sp>
        <p:nvSpPr>
          <p:cNvPr id="1064" name="Google Shape;1064;p31"/>
          <p:cNvSpPr txBox="1"/>
          <p:nvPr>
            <p:ph idx="1" type="body"/>
          </p:nvPr>
        </p:nvSpPr>
        <p:spPr>
          <a:xfrm>
            <a:off x="4441250" y="1041125"/>
            <a:ext cx="4039800" cy="37899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b="1" lang="en"/>
              <a:t>Automated Detection and Grading:</a:t>
            </a:r>
            <a:endParaRPr b="1"/>
          </a:p>
          <a:p>
            <a:pPr indent="0" lvl="0" marL="0" rtl="0" algn="l">
              <a:spcBef>
                <a:spcPts val="0"/>
              </a:spcBef>
              <a:spcAft>
                <a:spcPts val="0"/>
              </a:spcAft>
              <a:buNone/>
            </a:pPr>
            <a:r>
              <a:t/>
            </a:r>
            <a:endParaRPr b="1"/>
          </a:p>
          <a:p>
            <a:pPr indent="-317500" lvl="1" marL="914400" rtl="0" algn="l">
              <a:spcBef>
                <a:spcPts val="0"/>
              </a:spcBef>
              <a:spcAft>
                <a:spcPts val="0"/>
              </a:spcAft>
              <a:buSzPts val="1400"/>
              <a:buChar char="○"/>
            </a:pPr>
            <a:r>
              <a:rPr lang="en"/>
              <a:t>Leverage Computer Vision to identify and grade acne severity from smartphone images.</a:t>
            </a:r>
            <a:endParaRPr/>
          </a:p>
          <a:p>
            <a:pPr indent="-317500" lvl="1" marL="914400" rtl="0" algn="l">
              <a:spcBef>
                <a:spcPts val="0"/>
              </a:spcBef>
              <a:spcAft>
                <a:spcPts val="0"/>
              </a:spcAft>
              <a:buSzPts val="1400"/>
              <a:buChar char="○"/>
            </a:pPr>
            <a:r>
              <a:rPr lang="en"/>
              <a:t>Enables users to self-monitor and receive early intervention suggestions, fostering proactive acne management.</a:t>
            </a:r>
            <a:endParaRPr/>
          </a:p>
          <a:p>
            <a:pPr indent="0" lvl="0" marL="1371600" rtl="0" algn="l">
              <a:spcBef>
                <a:spcPts val="0"/>
              </a:spcBef>
              <a:spcAft>
                <a:spcPts val="0"/>
              </a:spcAft>
              <a:buNone/>
            </a:pPr>
            <a:r>
              <a:t/>
            </a:r>
            <a:endParaRPr b="1"/>
          </a:p>
          <a:p>
            <a:pPr indent="-317500" lvl="0" marL="457200" rtl="0" algn="l">
              <a:spcBef>
                <a:spcPts val="0"/>
              </a:spcBef>
              <a:spcAft>
                <a:spcPts val="0"/>
              </a:spcAft>
              <a:buSzPts val="1400"/>
              <a:buChar char="●"/>
            </a:pPr>
            <a:r>
              <a:rPr b="1" lang="en"/>
              <a:t>Impact: </a:t>
            </a:r>
            <a:r>
              <a:rPr lang="en"/>
              <a:t>Increases accessibility, empowers patient engagement, and supports timely care</a:t>
            </a:r>
            <a:endParaRPr/>
          </a:p>
        </p:txBody>
      </p:sp>
      <p:sp>
        <p:nvSpPr>
          <p:cNvPr id="1065" name="Google Shape;1065;p31"/>
          <p:cNvSpPr txBox="1"/>
          <p:nvPr>
            <p:ph type="ctrTitle"/>
          </p:nvPr>
        </p:nvSpPr>
        <p:spPr>
          <a:xfrm>
            <a:off x="715100" y="1435350"/>
            <a:ext cx="3655800" cy="227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Solution Opportunity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sp>
        <p:nvSpPr>
          <p:cNvPr id="1070" name="Google Shape;1070;p32"/>
          <p:cNvSpPr txBox="1"/>
          <p:nvPr>
            <p:ph type="title"/>
          </p:nvPr>
        </p:nvSpPr>
        <p:spPr>
          <a:xfrm>
            <a:off x="205475" y="1307100"/>
            <a:ext cx="47169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Proposed Solution</a:t>
            </a:r>
            <a:endParaRPr/>
          </a:p>
        </p:txBody>
      </p:sp>
      <p:sp>
        <p:nvSpPr>
          <p:cNvPr id="1071" name="Google Shape;1071;p32"/>
          <p:cNvSpPr txBox="1"/>
          <p:nvPr>
            <p:ph idx="4294967295" type="subTitle"/>
          </p:nvPr>
        </p:nvSpPr>
        <p:spPr>
          <a:xfrm>
            <a:off x="5791725" y="1488800"/>
            <a:ext cx="3175200" cy="276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Two-Stage AI System:</a:t>
            </a:r>
            <a:endParaRPr>
              <a:solidFill>
                <a:schemeClr val="dk1"/>
              </a:solidFill>
            </a:endParaRPr>
          </a:p>
          <a:p>
            <a:pPr indent="-317500" lvl="0" marL="457200" rtl="0" algn="l">
              <a:spcBef>
                <a:spcPts val="1600"/>
              </a:spcBef>
              <a:spcAft>
                <a:spcPts val="0"/>
              </a:spcAft>
              <a:buClr>
                <a:schemeClr val="dk1"/>
              </a:buClr>
              <a:buSzPts val="1400"/>
              <a:buChar char="●"/>
            </a:pPr>
            <a:r>
              <a:rPr lang="en">
                <a:solidFill>
                  <a:schemeClr val="dk1"/>
                </a:solidFill>
              </a:rPr>
              <a:t>Acne Object Detection Model: Detects different acne lesion types.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Acne Severity Grading Model: Uses detected lesions to assign a severity grade.</a:t>
            </a:r>
            <a:endParaRPr>
              <a:solidFill>
                <a:schemeClr val="dk1"/>
              </a:solidFill>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5" name="Shape 1075"/>
        <p:cNvGrpSpPr/>
        <p:nvPr/>
      </p:nvGrpSpPr>
      <p:grpSpPr>
        <a:xfrm>
          <a:off x="0" y="0"/>
          <a:ext cx="0" cy="0"/>
          <a:chOff x="0" y="0"/>
          <a:chExt cx="0" cy="0"/>
        </a:xfrm>
      </p:grpSpPr>
      <p:sp>
        <p:nvSpPr>
          <p:cNvPr id="1076" name="Google Shape;1076;p33"/>
          <p:cNvSpPr txBox="1"/>
          <p:nvPr>
            <p:ph type="title"/>
          </p:nvPr>
        </p:nvSpPr>
        <p:spPr>
          <a:xfrm>
            <a:off x="1848725" y="223725"/>
            <a:ext cx="4991400" cy="118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Proposed Solution</a:t>
            </a:r>
            <a:endParaRPr/>
          </a:p>
        </p:txBody>
      </p:sp>
      <p:sp>
        <p:nvSpPr>
          <p:cNvPr id="1077" name="Google Shape;1077;p33"/>
          <p:cNvSpPr txBox="1"/>
          <p:nvPr>
            <p:ph idx="4" type="subTitle"/>
          </p:nvPr>
        </p:nvSpPr>
        <p:spPr>
          <a:xfrm>
            <a:off x="1322300" y="1556425"/>
            <a:ext cx="7093500" cy="302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AutoNum type="arabicPeriod"/>
            </a:pPr>
            <a:r>
              <a:rPr lang="en" sz="1200">
                <a:solidFill>
                  <a:schemeClr val="dk1"/>
                </a:solidFill>
              </a:rPr>
              <a:t>Acne Object Detection:</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Model Architecture: Implemented using Faster R-CNN with a ResNet50 backbone.</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Objective: Detects and classifies four acne types: blackheads/whiteheads, papules/pustules, nodules/cysts, and scars.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Training and Evaluation: Trained on the ACNE04 dataset with bounding box annotations. Performance measured via mean Average Precision (mAP).</a:t>
            </a:r>
            <a:endParaRPr sz="1200">
              <a:solidFill>
                <a:schemeClr val="dk1"/>
              </a:solidFill>
            </a:endParaRPr>
          </a:p>
          <a:p>
            <a:pPr indent="0" lvl="0" marL="45720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AutoNum type="arabicPeriod"/>
            </a:pPr>
            <a:r>
              <a:rPr lang="en" sz="1200">
                <a:solidFill>
                  <a:schemeClr val="dk1"/>
                </a:solidFill>
              </a:rPr>
              <a:t>Acne Severity Grading:</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Model Architecture: LightGBM, utilizing output from the object detection model.</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Objective: Grades acne severity on the Investigator's Global Assessment (IGA) scale, from 0 (clear) to 4 (severe).</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Training and Evaluation: Assessed using metrics like accuracy and Area Under the ROC Curve (AUC).</a:t>
            </a:r>
            <a:endParaRPr sz="1200">
              <a:solidFill>
                <a:schemeClr val="dk1"/>
              </a:solidFill>
            </a:endParaRPr>
          </a:p>
          <a:p>
            <a:pPr indent="0" lvl="0" marL="0" rtl="0" algn="l">
              <a:spcBef>
                <a:spcPts val="0"/>
              </a:spcBef>
              <a:spcAft>
                <a:spcPts val="0"/>
              </a:spcAft>
              <a:buNone/>
            </a:pPr>
            <a:r>
              <a:t/>
            </a:r>
            <a:endParaRPr sz="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1" name="Shape 1081"/>
        <p:cNvGrpSpPr/>
        <p:nvPr/>
      </p:nvGrpSpPr>
      <p:grpSpPr>
        <a:xfrm>
          <a:off x="0" y="0"/>
          <a:ext cx="0" cy="0"/>
          <a:chOff x="0" y="0"/>
          <a:chExt cx="0" cy="0"/>
        </a:xfrm>
      </p:grpSpPr>
      <p:sp>
        <p:nvSpPr>
          <p:cNvPr id="1082" name="Google Shape;1082;p34"/>
          <p:cNvSpPr txBox="1"/>
          <p:nvPr>
            <p:ph type="title"/>
          </p:nvPr>
        </p:nvSpPr>
        <p:spPr>
          <a:xfrm>
            <a:off x="1848725" y="223725"/>
            <a:ext cx="4991400" cy="118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Proposed Solution</a:t>
            </a:r>
            <a:endParaRPr/>
          </a:p>
        </p:txBody>
      </p:sp>
      <p:pic>
        <p:nvPicPr>
          <p:cNvPr id="1083" name="Google Shape;1083;p34"/>
          <p:cNvPicPr preferRelativeResize="0"/>
          <p:nvPr/>
        </p:nvPicPr>
        <p:blipFill rotWithShape="1">
          <a:blip r:embed="rId3">
            <a:alphaModFix/>
          </a:blip>
          <a:srcRect b="0" l="0" r="0" t="4012"/>
          <a:stretch/>
        </p:blipFill>
        <p:spPr>
          <a:xfrm>
            <a:off x="946900" y="1630100"/>
            <a:ext cx="7827301" cy="2389125"/>
          </a:xfrm>
          <a:prstGeom prst="rect">
            <a:avLst/>
          </a:prstGeom>
          <a:noFill/>
          <a:ln>
            <a:noFill/>
          </a:ln>
        </p:spPr>
      </p:pic>
      <p:sp>
        <p:nvSpPr>
          <p:cNvPr id="1084" name="Google Shape;1084;p34"/>
          <p:cNvSpPr txBox="1"/>
          <p:nvPr/>
        </p:nvSpPr>
        <p:spPr>
          <a:xfrm>
            <a:off x="962375" y="4176775"/>
            <a:ext cx="77580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Diagram 2: Diagram of implementation of the R-CNN model for acne object detection to classify the types, then counting the number of each acne type and then implementing the LightGBM model for acne severity grading which grades acne from severity levels 0(low) to 4(high)</a:t>
            </a:r>
            <a:endParaRPr sz="1200">
              <a:solidFill>
                <a:schemeClr val="dk2"/>
              </a:solidFill>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thical Skincare Minitheme by Slidesgo">
  <a:themeElements>
    <a:clrScheme name="Simple Light">
      <a:dk1>
        <a:srgbClr val="30302F"/>
      </a:dk1>
      <a:lt1>
        <a:srgbClr val="FAF2E5"/>
      </a:lt1>
      <a:dk2>
        <a:srgbClr val="595959"/>
      </a:dk2>
      <a:lt2>
        <a:srgbClr val="EEEEEE"/>
      </a:lt2>
      <a:accent1>
        <a:srgbClr val="B8A3D4"/>
      </a:accent1>
      <a:accent2>
        <a:srgbClr val="A8C867"/>
      </a:accent2>
      <a:accent3>
        <a:srgbClr val="CF9F48"/>
      </a:accent3>
      <a:accent4>
        <a:srgbClr val="FFFFFF"/>
      </a:accent4>
      <a:accent5>
        <a:srgbClr val="FFFFFF"/>
      </a:accent5>
      <a:accent6>
        <a:srgbClr val="FFFFFF"/>
      </a:accent6>
      <a:hlink>
        <a:srgbClr val="30302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